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6" r:id="rId2"/>
    <p:sldId id="388" r:id="rId3"/>
    <p:sldId id="345" r:id="rId4"/>
    <p:sldId id="338" r:id="rId5"/>
    <p:sldId id="342" r:id="rId6"/>
    <p:sldId id="341" r:id="rId7"/>
    <p:sldId id="343" r:id="rId8"/>
    <p:sldId id="344" r:id="rId9"/>
    <p:sldId id="347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FF0066"/>
    <a:srgbClr val="FFFF99"/>
    <a:srgbClr val="33CCFF"/>
    <a:srgbClr val="FFFFCC"/>
    <a:srgbClr val="FF6600"/>
    <a:srgbClr val="FFCC66"/>
    <a:srgbClr val="FF33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5" autoAdjust="0"/>
    <p:restoredTop sz="94660"/>
  </p:normalViewPr>
  <p:slideViewPr>
    <p:cSldViewPr>
      <p:cViewPr varScale="1">
        <p:scale>
          <a:sx n="85" d="100"/>
          <a:sy n="85" d="100"/>
        </p:scale>
        <p:origin x="11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80350-D581-E89F-2A9D-32A90068BC30}"/>
              </a:ext>
            </a:extLst>
          </p:cNvPr>
          <p:cNvSpPr txBox="1">
            <a:spLocks/>
          </p:cNvSpPr>
          <p:nvPr/>
        </p:nvSpPr>
        <p:spPr>
          <a:xfrm>
            <a:off x="533400" y="2060848"/>
            <a:ext cx="8077200" cy="167335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r-BE" b="0" u="sng" dirty="0">
                <a:solidFill>
                  <a:srgbClr val="00FFFF"/>
                </a:solidFill>
              </a:rPr>
              <a:t>Analyse du paysage</a:t>
            </a:r>
            <a:r>
              <a:rPr lang="fr-BE" b="0" dirty="0">
                <a:solidFill>
                  <a:srgbClr val="FF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77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D508E-83A4-A78D-4796-B6B728D0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err="1">
                <a:solidFill>
                  <a:srgbClr val="00B0F0"/>
                </a:solidFill>
              </a:rPr>
              <a:t>Thingvellir</a:t>
            </a:r>
            <a:r>
              <a:rPr lang="fr-BE" dirty="0">
                <a:solidFill>
                  <a:srgbClr val="00B0F0"/>
                </a:solidFill>
              </a:rPr>
              <a:t> : </a:t>
            </a:r>
            <a:br>
              <a:rPr lang="fr-BE" dirty="0">
                <a:solidFill>
                  <a:srgbClr val="00B0F0"/>
                </a:solidFill>
              </a:rPr>
            </a:br>
            <a:r>
              <a:rPr lang="fr-BE" dirty="0">
                <a:solidFill>
                  <a:srgbClr val="00B0F0"/>
                </a:solidFill>
              </a:rPr>
              <a:t>là où l’on peut observer le rift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9A66C1-4624-3123-2B5A-6C74AA8D5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BE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Dans la région appelée le Triangle d’Or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4DBB91-66EA-D23C-1C62-022DEB18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170040" cy="37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545B6C2-7797-257B-E3AC-642445D959E1}"/>
              </a:ext>
            </a:extLst>
          </p:cNvPr>
          <p:cNvSpPr/>
          <p:nvPr/>
        </p:nvSpPr>
        <p:spPr>
          <a:xfrm>
            <a:off x="5292080" y="4581128"/>
            <a:ext cx="864096" cy="788888"/>
          </a:xfrm>
          <a:prstGeom prst="ellipse">
            <a:avLst/>
          </a:prstGeom>
          <a:noFill/>
          <a:ln w="5715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 descr="Une image contenant texte, herbe, extérieur, nature&#10;&#10;Description générée automatiquement">
            <a:extLst>
              <a:ext uri="{FF2B5EF4-FFF2-40B4-BE49-F238E27FC236}">
                <a16:creationId xmlns:a16="http://schemas.microsoft.com/office/drawing/2014/main" id="{790427A1-24DD-6668-6DCE-CE5673E51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" y="2782711"/>
            <a:ext cx="4209794" cy="28065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6D3C4A-A930-49FE-E4D0-6C02567BCB27}"/>
              </a:ext>
            </a:extLst>
          </p:cNvPr>
          <p:cNvSpPr txBox="1"/>
          <p:nvPr/>
        </p:nvSpPr>
        <p:spPr>
          <a:xfrm>
            <a:off x="63365" y="5733256"/>
            <a:ext cx="4209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/>
              <a:t>Photo prise dans le musée sur place.</a:t>
            </a:r>
          </a:p>
        </p:txBody>
      </p:sp>
    </p:spTree>
    <p:extLst>
      <p:ext uri="{BB962C8B-B14F-4D97-AF65-F5344CB8AC3E}">
        <p14:creationId xmlns:p14="http://schemas.microsoft.com/office/powerpoint/2010/main" val="26237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195833F8-ACFD-AE61-B97E-0AC9AB254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750" r="12201"/>
          <a:stretch/>
        </p:blipFill>
        <p:spPr>
          <a:xfrm>
            <a:off x="40979" y="620688"/>
            <a:ext cx="8891536" cy="5256584"/>
          </a:xfrm>
          <a:prstGeom prst="rect">
            <a:avLst/>
          </a:prstGeom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2D204371-9B77-9FB3-55E3-C9ACC291BC04}"/>
              </a:ext>
            </a:extLst>
          </p:cNvPr>
          <p:cNvSpPr/>
          <p:nvPr/>
        </p:nvSpPr>
        <p:spPr>
          <a:xfrm>
            <a:off x="23762" y="2480313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4B6D3BF2-3175-2D80-8054-76C9EA6C9F84}"/>
              </a:ext>
            </a:extLst>
          </p:cNvPr>
          <p:cNvSpPr/>
          <p:nvPr/>
        </p:nvSpPr>
        <p:spPr>
          <a:xfrm rot="10800000">
            <a:off x="7081099" y="2480313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8B1F204C-4D2A-BD5E-2ECC-F1BD1E0C774E}"/>
              </a:ext>
            </a:extLst>
          </p:cNvPr>
          <p:cNvSpPr/>
          <p:nvPr/>
        </p:nvSpPr>
        <p:spPr>
          <a:xfrm>
            <a:off x="211485" y="1556792"/>
            <a:ext cx="3568428" cy="4320480"/>
          </a:xfrm>
          <a:prstGeom prst="parallelogram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83EE6A-E2C8-CD8A-7CDE-C2CB16BDCAB3}"/>
              </a:ext>
            </a:extLst>
          </p:cNvPr>
          <p:cNvSpPr txBox="1"/>
          <p:nvPr/>
        </p:nvSpPr>
        <p:spPr>
          <a:xfrm>
            <a:off x="72319" y="501936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chemeClr val="bg1"/>
                </a:solidFill>
              </a:rPr>
              <a:t>RIVE OUEST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ACF12D-FB12-0667-3427-AEC5CF18343A}"/>
              </a:ext>
            </a:extLst>
          </p:cNvPr>
          <p:cNvSpPr txBox="1"/>
          <p:nvPr/>
        </p:nvSpPr>
        <p:spPr>
          <a:xfrm>
            <a:off x="6948264" y="4947887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chemeClr val="bg1"/>
                </a:solidFill>
              </a:rPr>
              <a:t>RIVE EST</a:t>
            </a:r>
          </a:p>
        </p:txBody>
      </p:sp>
      <p:sp>
        <p:nvSpPr>
          <p:cNvPr id="8" name="Parallélogramme 7">
            <a:extLst>
              <a:ext uri="{FF2B5EF4-FFF2-40B4-BE49-F238E27FC236}">
                <a16:creationId xmlns:a16="http://schemas.microsoft.com/office/drawing/2014/main" id="{71FF261B-EB49-1D9D-9C6F-3BF532DEE33B}"/>
              </a:ext>
            </a:extLst>
          </p:cNvPr>
          <p:cNvSpPr/>
          <p:nvPr/>
        </p:nvSpPr>
        <p:spPr>
          <a:xfrm rot="10800000" flipH="1">
            <a:off x="5398733" y="1556792"/>
            <a:ext cx="3568428" cy="4248472"/>
          </a:xfrm>
          <a:prstGeom prst="parallelogram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A6CC167-CDE3-4231-25DC-297B8364F533}"/>
              </a:ext>
            </a:extLst>
          </p:cNvPr>
          <p:cNvCxnSpPr>
            <a:cxnSpLocks/>
          </p:cNvCxnSpPr>
          <p:nvPr/>
        </p:nvCxnSpPr>
        <p:spPr>
          <a:xfrm flipH="1">
            <a:off x="1408152" y="3942348"/>
            <a:ext cx="2328289" cy="543252"/>
          </a:xfrm>
          <a:prstGeom prst="straightConnector1">
            <a:avLst/>
          </a:prstGeom>
          <a:ln w="38100">
            <a:solidFill>
              <a:srgbClr val="07070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9C9CDB9-29AF-D475-0D81-837B13A827EB}"/>
              </a:ext>
            </a:extLst>
          </p:cNvPr>
          <p:cNvSpPr txBox="1"/>
          <p:nvPr/>
        </p:nvSpPr>
        <p:spPr>
          <a:xfrm>
            <a:off x="3347864" y="3652888"/>
            <a:ext cx="1521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+ou – </a:t>
            </a:r>
          </a:p>
          <a:p>
            <a:pPr algn="ctr"/>
            <a:r>
              <a:rPr lang="fr-BE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Faille de </a:t>
            </a:r>
            <a:r>
              <a:rPr lang="fr-BE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Sifra</a:t>
            </a:r>
            <a:endParaRPr lang="fr-BE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/>
      <p:bldP spid="7" grpId="0"/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extérieur, montagne&#10;&#10;Description générée automatiquement">
            <a:extLst>
              <a:ext uri="{FF2B5EF4-FFF2-40B4-BE49-F238E27FC236}">
                <a16:creationId xmlns:a16="http://schemas.microsoft.com/office/drawing/2014/main" id="{E69AB206-2CCB-53F5-7697-23D60B0BD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DE390A-0789-53A8-598F-6A182B4143F3}"/>
              </a:ext>
            </a:extLst>
          </p:cNvPr>
          <p:cNvSpPr txBox="1"/>
          <p:nvPr/>
        </p:nvSpPr>
        <p:spPr>
          <a:xfrm>
            <a:off x="1994256" y="6926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FF6699"/>
                </a:solidFill>
              </a:rPr>
              <a:t>Le site vu depuis la rive ouest.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5DF0D86A-0E9C-0241-3903-0912CBCD7736}"/>
              </a:ext>
            </a:extLst>
          </p:cNvPr>
          <p:cNvSpPr/>
          <p:nvPr/>
        </p:nvSpPr>
        <p:spPr>
          <a:xfrm rot="21093973">
            <a:off x="-74434" y="3394221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4CD5BA81-1E4B-FDE3-9A11-7C683E46C843}"/>
              </a:ext>
            </a:extLst>
          </p:cNvPr>
          <p:cNvSpPr/>
          <p:nvPr/>
        </p:nvSpPr>
        <p:spPr>
          <a:xfrm rot="10379384">
            <a:off x="7209481" y="2842365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39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tagne, herbe, extérieur, ciel&#10;&#10;Description générée automatiquement">
            <a:extLst>
              <a:ext uri="{FF2B5EF4-FFF2-40B4-BE49-F238E27FC236}">
                <a16:creationId xmlns:a16="http://schemas.microsoft.com/office/drawing/2014/main" id="{A648B085-D4C0-D057-9029-984AFDB4B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18"/>
            <a:ext cx="9144000" cy="6096000"/>
          </a:xfrm>
          <a:prstGeom prst="rect">
            <a:avLst/>
          </a:prstGeom>
        </p:spPr>
      </p:pic>
      <p:sp>
        <p:nvSpPr>
          <p:cNvPr id="2" name="Parallélogramme 1">
            <a:extLst>
              <a:ext uri="{FF2B5EF4-FFF2-40B4-BE49-F238E27FC236}">
                <a16:creationId xmlns:a16="http://schemas.microsoft.com/office/drawing/2014/main" id="{07BBCA30-B5E3-45D5-72EC-473C3FA4C16A}"/>
              </a:ext>
            </a:extLst>
          </p:cNvPr>
          <p:cNvSpPr/>
          <p:nvPr/>
        </p:nvSpPr>
        <p:spPr>
          <a:xfrm rot="1852309">
            <a:off x="2259316" y="1734191"/>
            <a:ext cx="3568428" cy="4320480"/>
          </a:xfrm>
          <a:prstGeom prst="parallelogram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A02FE9-EA16-825C-2BFA-4511BA2EF2A9}"/>
              </a:ext>
            </a:extLst>
          </p:cNvPr>
          <p:cNvSpPr txBox="1"/>
          <p:nvPr/>
        </p:nvSpPr>
        <p:spPr>
          <a:xfrm>
            <a:off x="1403647" y="548680"/>
            <a:ext cx="5976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FF0066"/>
                </a:solidFill>
              </a:rPr>
              <a:t>Les failles , vue depuis la route, rive ouest.</a:t>
            </a:r>
          </a:p>
        </p:txBody>
      </p:sp>
    </p:spTree>
    <p:extLst>
      <p:ext uri="{BB962C8B-B14F-4D97-AF65-F5344CB8AC3E}">
        <p14:creationId xmlns:p14="http://schemas.microsoft.com/office/powerpoint/2010/main" val="167129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tagne, extérieur, herbe, ciel&#10;&#10;Description générée automatiquement">
            <a:extLst>
              <a:ext uri="{FF2B5EF4-FFF2-40B4-BE49-F238E27FC236}">
                <a16:creationId xmlns:a16="http://schemas.microsoft.com/office/drawing/2014/main" id="{3782A506-5EFB-7F41-24BB-2D480DF2C1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A448D0C-D160-DE50-3E7F-8BB5430213A2}"/>
              </a:ext>
            </a:extLst>
          </p:cNvPr>
          <p:cNvSpPr txBox="1"/>
          <p:nvPr/>
        </p:nvSpPr>
        <p:spPr>
          <a:xfrm>
            <a:off x="5076056" y="47667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66"/>
                </a:solidFill>
              </a:rPr>
              <a:t>Idem</a:t>
            </a:r>
          </a:p>
        </p:txBody>
      </p: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2DC74611-10DA-C30A-9728-E064635AD9A8}"/>
              </a:ext>
            </a:extLst>
          </p:cNvPr>
          <p:cNvSpPr/>
          <p:nvPr/>
        </p:nvSpPr>
        <p:spPr>
          <a:xfrm rot="1852309">
            <a:off x="756815" y="1973723"/>
            <a:ext cx="7768017" cy="2896329"/>
          </a:xfrm>
          <a:prstGeom prst="parallelogram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18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extérieur, ciel, montagne, roche&#10;&#10;Description générée automatiquement">
            <a:extLst>
              <a:ext uri="{FF2B5EF4-FFF2-40B4-BE49-F238E27FC236}">
                <a16:creationId xmlns:a16="http://schemas.microsoft.com/office/drawing/2014/main" id="{36B75056-1D38-B800-2658-067EC01B8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7" y="381000"/>
            <a:ext cx="9144000" cy="6096000"/>
          </a:xfrm>
          <a:prstGeom prst="rect">
            <a:avLst/>
          </a:prstGeom>
        </p:spPr>
      </p:pic>
      <p:sp>
        <p:nvSpPr>
          <p:cNvPr id="9" name="Parallélogramme 8">
            <a:extLst>
              <a:ext uri="{FF2B5EF4-FFF2-40B4-BE49-F238E27FC236}">
                <a16:creationId xmlns:a16="http://schemas.microsoft.com/office/drawing/2014/main" id="{FE2147DA-63A2-BAD2-CA31-67465C712EA4}"/>
              </a:ext>
            </a:extLst>
          </p:cNvPr>
          <p:cNvSpPr/>
          <p:nvPr/>
        </p:nvSpPr>
        <p:spPr>
          <a:xfrm rot="16725327">
            <a:off x="2800444" y="198711"/>
            <a:ext cx="3339599" cy="8611590"/>
          </a:xfrm>
          <a:prstGeom prst="parallelogram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E380CC-8007-7FAB-6BF0-A5E4D71B25E0}"/>
              </a:ext>
            </a:extLst>
          </p:cNvPr>
          <p:cNvSpPr txBox="1"/>
          <p:nvPr/>
        </p:nvSpPr>
        <p:spPr>
          <a:xfrm>
            <a:off x="1691680" y="637463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bg1"/>
                </a:solidFill>
              </a:rPr>
              <a:t>Vue depuis l’autre côté du lac, rive est.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28A8FA-F95E-412F-F42E-5A1FB486E4B1}"/>
              </a:ext>
            </a:extLst>
          </p:cNvPr>
          <p:cNvSpPr txBox="1"/>
          <p:nvPr/>
        </p:nvSpPr>
        <p:spPr>
          <a:xfrm>
            <a:off x="179512" y="156281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Volcan très récent au milieu de l’eau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56C6230-01DF-FF01-1237-AC6C564967AA}"/>
              </a:ext>
            </a:extLst>
          </p:cNvPr>
          <p:cNvCxnSpPr>
            <a:cxnSpLocks/>
          </p:cNvCxnSpPr>
          <p:nvPr/>
        </p:nvCxnSpPr>
        <p:spPr>
          <a:xfrm>
            <a:off x="539552" y="1865482"/>
            <a:ext cx="360040" cy="26737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rrain, extérieur, nature, colline&#10;&#10;Description générée automatiquement">
            <a:extLst>
              <a:ext uri="{FF2B5EF4-FFF2-40B4-BE49-F238E27FC236}">
                <a16:creationId xmlns:a16="http://schemas.microsoft.com/office/drawing/2014/main" id="{73C15C50-8C00-4238-F351-4D0465575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61" y="2730094"/>
            <a:ext cx="5580112" cy="3720075"/>
          </a:xfrm>
          <a:prstGeom prst="rect">
            <a:avLst/>
          </a:prstGeom>
        </p:spPr>
      </p:pic>
      <p:pic>
        <p:nvPicPr>
          <p:cNvPr id="3" name="Image 2" descr="Une image contenant terrain, extérieur, roche, sol&#10;&#10;Description générée automatiquement">
            <a:extLst>
              <a:ext uri="{FF2B5EF4-FFF2-40B4-BE49-F238E27FC236}">
                <a16:creationId xmlns:a16="http://schemas.microsoft.com/office/drawing/2014/main" id="{4E22170D-AFDA-A733-29E6-2389AE9C9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" y="476672"/>
            <a:ext cx="4860540" cy="3240360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DAF5BB07-8D4D-2BA1-B546-4A340660967E}"/>
              </a:ext>
            </a:extLst>
          </p:cNvPr>
          <p:cNvSpPr/>
          <p:nvPr/>
        </p:nvSpPr>
        <p:spPr>
          <a:xfrm>
            <a:off x="1320800" y="1140178"/>
            <a:ext cx="1298915" cy="1907822"/>
          </a:xfrm>
          <a:custGeom>
            <a:avLst/>
            <a:gdLst>
              <a:gd name="connsiteX0" fmla="*/ 0 w 1298915"/>
              <a:gd name="connsiteY0" fmla="*/ 1907822 h 1907822"/>
              <a:gd name="connsiteX1" fmla="*/ 835378 w 1298915"/>
              <a:gd name="connsiteY1" fmla="*/ 1580444 h 1907822"/>
              <a:gd name="connsiteX2" fmla="*/ 1174044 w 1298915"/>
              <a:gd name="connsiteY2" fmla="*/ 1185333 h 1907822"/>
              <a:gd name="connsiteX3" fmla="*/ 1298222 w 1298915"/>
              <a:gd name="connsiteY3" fmla="*/ 778933 h 1907822"/>
              <a:gd name="connsiteX4" fmla="*/ 1128889 w 1298915"/>
              <a:gd name="connsiteY4" fmla="*/ 349955 h 1907822"/>
              <a:gd name="connsiteX5" fmla="*/ 903111 w 1298915"/>
              <a:gd name="connsiteY5" fmla="*/ 101600 h 1907822"/>
              <a:gd name="connsiteX6" fmla="*/ 767644 w 1298915"/>
              <a:gd name="connsiteY6" fmla="*/ 0 h 190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8915" h="1907822">
                <a:moveTo>
                  <a:pt x="0" y="1907822"/>
                </a:moveTo>
                <a:cubicBezTo>
                  <a:pt x="319852" y="1804340"/>
                  <a:pt x="639704" y="1700859"/>
                  <a:pt x="835378" y="1580444"/>
                </a:cubicBezTo>
                <a:cubicBezTo>
                  <a:pt x="1031052" y="1460029"/>
                  <a:pt x="1096903" y="1318918"/>
                  <a:pt x="1174044" y="1185333"/>
                </a:cubicBezTo>
                <a:cubicBezTo>
                  <a:pt x="1251185" y="1051748"/>
                  <a:pt x="1305748" y="918163"/>
                  <a:pt x="1298222" y="778933"/>
                </a:cubicBezTo>
                <a:cubicBezTo>
                  <a:pt x="1290696" y="639703"/>
                  <a:pt x="1194741" y="462844"/>
                  <a:pt x="1128889" y="349955"/>
                </a:cubicBezTo>
                <a:cubicBezTo>
                  <a:pt x="1063037" y="237066"/>
                  <a:pt x="963318" y="159926"/>
                  <a:pt x="903111" y="101600"/>
                </a:cubicBezTo>
                <a:cubicBezTo>
                  <a:pt x="842904" y="43274"/>
                  <a:pt x="805274" y="21637"/>
                  <a:pt x="76764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AD4204E-E7B7-2106-3279-458C2004894E}"/>
              </a:ext>
            </a:extLst>
          </p:cNvPr>
          <p:cNvSpPr/>
          <p:nvPr/>
        </p:nvSpPr>
        <p:spPr>
          <a:xfrm>
            <a:off x="2278885" y="1230489"/>
            <a:ext cx="818328" cy="1807857"/>
          </a:xfrm>
          <a:custGeom>
            <a:avLst/>
            <a:gdLst>
              <a:gd name="connsiteX0" fmla="*/ 1471 w 818328"/>
              <a:gd name="connsiteY0" fmla="*/ 1806222 h 1807857"/>
              <a:gd name="connsiteX1" fmla="*/ 91782 w 818328"/>
              <a:gd name="connsiteY1" fmla="*/ 1738489 h 1807857"/>
              <a:gd name="connsiteX2" fmla="*/ 723959 w 818328"/>
              <a:gd name="connsiteY2" fmla="*/ 1230489 h 1807857"/>
              <a:gd name="connsiteX3" fmla="*/ 802982 w 818328"/>
              <a:gd name="connsiteY3" fmla="*/ 598311 h 1807857"/>
              <a:gd name="connsiteX4" fmla="*/ 599782 w 818328"/>
              <a:gd name="connsiteY4" fmla="*/ 259644 h 1807857"/>
              <a:gd name="connsiteX5" fmla="*/ 374004 w 818328"/>
              <a:gd name="connsiteY5" fmla="*/ 0 h 18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8328" h="1807857">
                <a:moveTo>
                  <a:pt x="1471" y="1806222"/>
                </a:moveTo>
                <a:cubicBezTo>
                  <a:pt x="-13581" y="1820333"/>
                  <a:pt x="91782" y="1738489"/>
                  <a:pt x="91782" y="1738489"/>
                </a:cubicBezTo>
                <a:cubicBezTo>
                  <a:pt x="212197" y="1642533"/>
                  <a:pt x="605426" y="1420519"/>
                  <a:pt x="723959" y="1230489"/>
                </a:cubicBezTo>
                <a:cubicBezTo>
                  <a:pt x="842492" y="1040459"/>
                  <a:pt x="823678" y="760118"/>
                  <a:pt x="802982" y="598311"/>
                </a:cubicBezTo>
                <a:cubicBezTo>
                  <a:pt x="782286" y="436504"/>
                  <a:pt x="671278" y="359363"/>
                  <a:pt x="599782" y="259644"/>
                </a:cubicBezTo>
                <a:cubicBezTo>
                  <a:pt x="528286" y="159925"/>
                  <a:pt x="451145" y="79962"/>
                  <a:pt x="37400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8FFA92AB-D7B3-FF45-B1A2-CBB9FB9EC0BD}"/>
              </a:ext>
            </a:extLst>
          </p:cNvPr>
          <p:cNvSpPr/>
          <p:nvPr/>
        </p:nvSpPr>
        <p:spPr>
          <a:xfrm>
            <a:off x="2618841" y="1244970"/>
            <a:ext cx="818328" cy="1807857"/>
          </a:xfrm>
          <a:custGeom>
            <a:avLst/>
            <a:gdLst>
              <a:gd name="connsiteX0" fmla="*/ 1471 w 818328"/>
              <a:gd name="connsiteY0" fmla="*/ 1806222 h 1807857"/>
              <a:gd name="connsiteX1" fmla="*/ 91782 w 818328"/>
              <a:gd name="connsiteY1" fmla="*/ 1738489 h 1807857"/>
              <a:gd name="connsiteX2" fmla="*/ 723959 w 818328"/>
              <a:gd name="connsiteY2" fmla="*/ 1230489 h 1807857"/>
              <a:gd name="connsiteX3" fmla="*/ 802982 w 818328"/>
              <a:gd name="connsiteY3" fmla="*/ 598311 h 1807857"/>
              <a:gd name="connsiteX4" fmla="*/ 599782 w 818328"/>
              <a:gd name="connsiteY4" fmla="*/ 259644 h 1807857"/>
              <a:gd name="connsiteX5" fmla="*/ 374004 w 818328"/>
              <a:gd name="connsiteY5" fmla="*/ 0 h 18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8328" h="1807857">
                <a:moveTo>
                  <a:pt x="1471" y="1806222"/>
                </a:moveTo>
                <a:cubicBezTo>
                  <a:pt x="-13581" y="1820333"/>
                  <a:pt x="91782" y="1738489"/>
                  <a:pt x="91782" y="1738489"/>
                </a:cubicBezTo>
                <a:cubicBezTo>
                  <a:pt x="212197" y="1642533"/>
                  <a:pt x="605426" y="1420519"/>
                  <a:pt x="723959" y="1230489"/>
                </a:cubicBezTo>
                <a:cubicBezTo>
                  <a:pt x="842492" y="1040459"/>
                  <a:pt x="823678" y="760118"/>
                  <a:pt x="802982" y="598311"/>
                </a:cubicBezTo>
                <a:cubicBezTo>
                  <a:pt x="782286" y="436504"/>
                  <a:pt x="671278" y="359363"/>
                  <a:pt x="599782" y="259644"/>
                </a:cubicBezTo>
                <a:cubicBezTo>
                  <a:pt x="528286" y="159925"/>
                  <a:pt x="451145" y="79962"/>
                  <a:pt x="37400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0C76B45-5D9C-49DC-8179-4B85BC396AF7}"/>
              </a:ext>
            </a:extLst>
          </p:cNvPr>
          <p:cNvSpPr/>
          <p:nvPr/>
        </p:nvSpPr>
        <p:spPr>
          <a:xfrm>
            <a:off x="2958797" y="1259451"/>
            <a:ext cx="818328" cy="1807857"/>
          </a:xfrm>
          <a:custGeom>
            <a:avLst/>
            <a:gdLst>
              <a:gd name="connsiteX0" fmla="*/ 1471 w 818328"/>
              <a:gd name="connsiteY0" fmla="*/ 1806222 h 1807857"/>
              <a:gd name="connsiteX1" fmla="*/ 91782 w 818328"/>
              <a:gd name="connsiteY1" fmla="*/ 1738489 h 1807857"/>
              <a:gd name="connsiteX2" fmla="*/ 723959 w 818328"/>
              <a:gd name="connsiteY2" fmla="*/ 1230489 h 1807857"/>
              <a:gd name="connsiteX3" fmla="*/ 802982 w 818328"/>
              <a:gd name="connsiteY3" fmla="*/ 598311 h 1807857"/>
              <a:gd name="connsiteX4" fmla="*/ 599782 w 818328"/>
              <a:gd name="connsiteY4" fmla="*/ 259644 h 1807857"/>
              <a:gd name="connsiteX5" fmla="*/ 374004 w 818328"/>
              <a:gd name="connsiteY5" fmla="*/ 0 h 18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8328" h="1807857">
                <a:moveTo>
                  <a:pt x="1471" y="1806222"/>
                </a:moveTo>
                <a:cubicBezTo>
                  <a:pt x="-13581" y="1820333"/>
                  <a:pt x="91782" y="1738489"/>
                  <a:pt x="91782" y="1738489"/>
                </a:cubicBezTo>
                <a:cubicBezTo>
                  <a:pt x="212197" y="1642533"/>
                  <a:pt x="605426" y="1420519"/>
                  <a:pt x="723959" y="1230489"/>
                </a:cubicBezTo>
                <a:cubicBezTo>
                  <a:pt x="842492" y="1040459"/>
                  <a:pt x="823678" y="760118"/>
                  <a:pt x="802982" y="598311"/>
                </a:cubicBezTo>
                <a:cubicBezTo>
                  <a:pt x="782286" y="436504"/>
                  <a:pt x="671278" y="359363"/>
                  <a:pt x="599782" y="259644"/>
                </a:cubicBezTo>
                <a:cubicBezTo>
                  <a:pt x="528286" y="159925"/>
                  <a:pt x="451145" y="79962"/>
                  <a:pt x="37400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CBF1DD32-52ED-8C02-7A3C-D8B6251B5519}"/>
              </a:ext>
            </a:extLst>
          </p:cNvPr>
          <p:cNvSpPr/>
          <p:nvPr/>
        </p:nvSpPr>
        <p:spPr>
          <a:xfrm>
            <a:off x="3606824" y="1167491"/>
            <a:ext cx="818328" cy="1807857"/>
          </a:xfrm>
          <a:custGeom>
            <a:avLst/>
            <a:gdLst>
              <a:gd name="connsiteX0" fmla="*/ 1471 w 818328"/>
              <a:gd name="connsiteY0" fmla="*/ 1806222 h 1807857"/>
              <a:gd name="connsiteX1" fmla="*/ 91782 w 818328"/>
              <a:gd name="connsiteY1" fmla="*/ 1738489 h 1807857"/>
              <a:gd name="connsiteX2" fmla="*/ 723959 w 818328"/>
              <a:gd name="connsiteY2" fmla="*/ 1230489 h 1807857"/>
              <a:gd name="connsiteX3" fmla="*/ 802982 w 818328"/>
              <a:gd name="connsiteY3" fmla="*/ 598311 h 1807857"/>
              <a:gd name="connsiteX4" fmla="*/ 599782 w 818328"/>
              <a:gd name="connsiteY4" fmla="*/ 259644 h 1807857"/>
              <a:gd name="connsiteX5" fmla="*/ 374004 w 818328"/>
              <a:gd name="connsiteY5" fmla="*/ 0 h 180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8328" h="1807857">
                <a:moveTo>
                  <a:pt x="1471" y="1806222"/>
                </a:moveTo>
                <a:cubicBezTo>
                  <a:pt x="-13581" y="1820333"/>
                  <a:pt x="91782" y="1738489"/>
                  <a:pt x="91782" y="1738489"/>
                </a:cubicBezTo>
                <a:cubicBezTo>
                  <a:pt x="212197" y="1642533"/>
                  <a:pt x="605426" y="1420519"/>
                  <a:pt x="723959" y="1230489"/>
                </a:cubicBezTo>
                <a:cubicBezTo>
                  <a:pt x="842492" y="1040459"/>
                  <a:pt x="823678" y="760118"/>
                  <a:pt x="802982" y="598311"/>
                </a:cubicBezTo>
                <a:cubicBezTo>
                  <a:pt x="782286" y="436504"/>
                  <a:pt x="671278" y="359363"/>
                  <a:pt x="599782" y="259644"/>
                </a:cubicBezTo>
                <a:cubicBezTo>
                  <a:pt x="528286" y="159925"/>
                  <a:pt x="451145" y="79962"/>
                  <a:pt x="37400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11494AB-AB8F-541D-83D7-47F8130FBCAF}"/>
              </a:ext>
            </a:extLst>
          </p:cNvPr>
          <p:cNvSpPr/>
          <p:nvPr/>
        </p:nvSpPr>
        <p:spPr>
          <a:xfrm>
            <a:off x="4914107" y="4731606"/>
            <a:ext cx="2547593" cy="1046300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D2C5BF84-92A6-EBE0-AACF-759C0E1AA00A}"/>
              </a:ext>
            </a:extLst>
          </p:cNvPr>
          <p:cNvSpPr/>
          <p:nvPr/>
        </p:nvSpPr>
        <p:spPr>
          <a:xfrm>
            <a:off x="5066507" y="4884006"/>
            <a:ext cx="2547593" cy="1046300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16E28BB-3896-E160-CB49-8DC47EB17644}"/>
              </a:ext>
            </a:extLst>
          </p:cNvPr>
          <p:cNvSpPr/>
          <p:nvPr/>
        </p:nvSpPr>
        <p:spPr>
          <a:xfrm>
            <a:off x="5218907" y="5036406"/>
            <a:ext cx="2547593" cy="1046300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8F75F316-084D-F1AE-0427-7B5D0BD328A9}"/>
              </a:ext>
            </a:extLst>
          </p:cNvPr>
          <p:cNvSpPr/>
          <p:nvPr/>
        </p:nvSpPr>
        <p:spPr>
          <a:xfrm>
            <a:off x="4914106" y="4560450"/>
            <a:ext cx="2547593" cy="1046300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450665DD-EA61-F6D7-ED93-DC1BD21F252D}"/>
              </a:ext>
            </a:extLst>
          </p:cNvPr>
          <p:cNvSpPr/>
          <p:nvPr/>
        </p:nvSpPr>
        <p:spPr>
          <a:xfrm>
            <a:off x="4884221" y="4579206"/>
            <a:ext cx="2280068" cy="875144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E1D229AE-DA62-247F-0646-CCFF78799316}"/>
              </a:ext>
            </a:extLst>
          </p:cNvPr>
          <p:cNvSpPr/>
          <p:nvPr/>
        </p:nvSpPr>
        <p:spPr>
          <a:xfrm>
            <a:off x="4922443" y="4560450"/>
            <a:ext cx="1881805" cy="684928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648074A3-AF83-00E1-F79E-9F9315D6C386}"/>
              </a:ext>
            </a:extLst>
          </p:cNvPr>
          <p:cNvSpPr/>
          <p:nvPr/>
        </p:nvSpPr>
        <p:spPr>
          <a:xfrm>
            <a:off x="4930661" y="4383388"/>
            <a:ext cx="1657563" cy="684928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9FEBA0A2-7EFD-1FAA-D8E9-C048545F9F0E}"/>
              </a:ext>
            </a:extLst>
          </p:cNvPr>
          <p:cNvSpPr/>
          <p:nvPr/>
        </p:nvSpPr>
        <p:spPr>
          <a:xfrm>
            <a:off x="4938879" y="4351478"/>
            <a:ext cx="1361313" cy="539776"/>
          </a:xfrm>
          <a:custGeom>
            <a:avLst/>
            <a:gdLst>
              <a:gd name="connsiteX0" fmla="*/ 41715 w 2547593"/>
              <a:gd name="connsiteY0" fmla="*/ 890261 h 1046300"/>
              <a:gd name="connsiteX1" fmla="*/ 98160 w 2547593"/>
              <a:gd name="connsiteY1" fmla="*/ 890261 h 1046300"/>
              <a:gd name="connsiteX2" fmla="*/ 899671 w 2547593"/>
              <a:gd name="connsiteY2" fmla="*/ 1037016 h 1046300"/>
              <a:gd name="connsiteX3" fmla="*/ 2039849 w 2547593"/>
              <a:gd name="connsiteY3" fmla="*/ 585461 h 1046300"/>
              <a:gd name="connsiteX4" fmla="*/ 2491404 w 2547593"/>
              <a:gd name="connsiteY4" fmla="*/ 54883 h 1046300"/>
              <a:gd name="connsiteX5" fmla="*/ 2525271 w 2547593"/>
              <a:gd name="connsiteY5" fmla="*/ 43594 h 10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7593" h="1046300">
                <a:moveTo>
                  <a:pt x="41715" y="890261"/>
                </a:moveTo>
                <a:cubicBezTo>
                  <a:pt x="-1559" y="878031"/>
                  <a:pt x="-44833" y="865802"/>
                  <a:pt x="98160" y="890261"/>
                </a:cubicBezTo>
                <a:cubicBezTo>
                  <a:pt x="241153" y="914720"/>
                  <a:pt x="576056" y="1087816"/>
                  <a:pt x="899671" y="1037016"/>
                </a:cubicBezTo>
                <a:cubicBezTo>
                  <a:pt x="1223286" y="986216"/>
                  <a:pt x="1774560" y="749150"/>
                  <a:pt x="2039849" y="585461"/>
                </a:cubicBezTo>
                <a:cubicBezTo>
                  <a:pt x="2305138" y="421772"/>
                  <a:pt x="2491404" y="54883"/>
                  <a:pt x="2491404" y="54883"/>
                </a:cubicBezTo>
                <a:cubicBezTo>
                  <a:pt x="2572308" y="-35428"/>
                  <a:pt x="2548789" y="4083"/>
                  <a:pt x="2525271" y="43594"/>
                </a:cubicBezTo>
              </a:path>
            </a:pathLst>
          </a:cu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0667A0-89D3-BC48-B10D-D26112121A94}"/>
              </a:ext>
            </a:extLst>
          </p:cNvPr>
          <p:cNvSpPr txBox="1"/>
          <p:nvPr/>
        </p:nvSpPr>
        <p:spPr>
          <a:xfrm>
            <a:off x="5386051" y="1311933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FF0000"/>
                </a:solidFill>
              </a:rPr>
              <a:t>Lave cordée observée rive ouest.</a:t>
            </a:r>
          </a:p>
        </p:txBody>
      </p:sp>
    </p:spTree>
    <p:extLst>
      <p:ext uri="{BB962C8B-B14F-4D97-AF65-F5344CB8AC3E}">
        <p14:creationId xmlns:p14="http://schemas.microsoft.com/office/powerpoint/2010/main" val="6199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roche, herbe, rocheux&#10;&#10;Description générée automatiquement">
            <a:extLst>
              <a:ext uri="{FF2B5EF4-FFF2-40B4-BE49-F238E27FC236}">
                <a16:creationId xmlns:a16="http://schemas.microsoft.com/office/drawing/2014/main" id="{41845954-3095-3CE6-A4D9-661B03825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4F60A30-B51D-EC43-461D-DA417C187BEA}"/>
              </a:ext>
            </a:extLst>
          </p:cNvPr>
          <p:cNvCxnSpPr>
            <a:cxnSpLocks/>
          </p:cNvCxnSpPr>
          <p:nvPr/>
        </p:nvCxnSpPr>
        <p:spPr>
          <a:xfrm flipH="1" flipV="1">
            <a:off x="3491880" y="3789040"/>
            <a:ext cx="864096" cy="83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9AA9019-60D2-FB96-8634-D65211E8F983}"/>
              </a:ext>
            </a:extLst>
          </p:cNvPr>
          <p:cNvCxnSpPr/>
          <p:nvPr/>
        </p:nvCxnSpPr>
        <p:spPr>
          <a:xfrm flipV="1">
            <a:off x="5508104" y="3762436"/>
            <a:ext cx="783704" cy="83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E3F79BC-6427-EB63-93B7-6F5B54EB436C}"/>
              </a:ext>
            </a:extLst>
          </p:cNvPr>
          <p:cNvSpPr txBox="1"/>
          <p:nvPr/>
        </p:nvSpPr>
        <p:spPr>
          <a:xfrm>
            <a:off x="7092279" y="1311933"/>
            <a:ext cx="153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FF0000"/>
                </a:solidFill>
              </a:rPr>
              <a:t>Rive est.</a:t>
            </a:r>
          </a:p>
        </p:txBody>
      </p:sp>
    </p:spTree>
    <p:extLst>
      <p:ext uri="{BB962C8B-B14F-4D97-AF65-F5344CB8AC3E}">
        <p14:creationId xmlns:p14="http://schemas.microsoft.com/office/powerpoint/2010/main" val="36854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Personnalisé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2361</TotalTime>
  <Words>85</Words>
  <Application>Microsoft Office PowerPoint</Application>
  <PresentationFormat>Affichage à l'écran (4:3)</PresentationFormat>
  <Paragraphs>15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Monotype Corsiva</vt:lpstr>
      <vt:lpstr>Times New Roman</vt:lpstr>
      <vt:lpstr>Wingdings</vt:lpstr>
      <vt:lpstr>Wingdings 2</vt:lpstr>
      <vt:lpstr>Wingdings 3</vt:lpstr>
      <vt:lpstr>Module</vt:lpstr>
      <vt:lpstr>Présentation PowerPoint</vt:lpstr>
      <vt:lpstr>Thingvellir :  là où l’on peut observer le rift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banlieue américaine : introduction à l’étude de New-York.</dc:title>
  <dc:creator> </dc:creator>
  <cp:lastModifiedBy>Daniel</cp:lastModifiedBy>
  <cp:revision>198</cp:revision>
  <dcterms:created xsi:type="dcterms:W3CDTF">2011-03-01T19:21:23Z</dcterms:created>
  <dcterms:modified xsi:type="dcterms:W3CDTF">2022-09-11T11:09:25Z</dcterms:modified>
</cp:coreProperties>
</file>