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16" r:id="rId2"/>
    <p:sldId id="418" r:id="rId3"/>
    <p:sldId id="368" r:id="rId4"/>
    <p:sldId id="417" r:id="rId5"/>
    <p:sldId id="389" r:id="rId6"/>
    <p:sldId id="348" r:id="rId7"/>
    <p:sldId id="352" r:id="rId8"/>
    <p:sldId id="349" r:id="rId9"/>
    <p:sldId id="448" r:id="rId10"/>
    <p:sldId id="453" r:id="rId11"/>
    <p:sldId id="452" r:id="rId12"/>
    <p:sldId id="449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FF"/>
    <a:srgbClr val="FF0066"/>
    <a:srgbClr val="FFFF99"/>
    <a:srgbClr val="33CCFF"/>
    <a:srgbClr val="FFFFCC"/>
    <a:srgbClr val="FF6600"/>
    <a:srgbClr val="FFCC66"/>
    <a:srgbClr val="FF33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71" autoAdjust="0"/>
    <p:restoredTop sz="94660"/>
  </p:normalViewPr>
  <p:slideViewPr>
    <p:cSldViewPr>
      <p:cViewPr varScale="1">
        <p:scale>
          <a:sx n="81" d="100"/>
          <a:sy n="81" d="100"/>
        </p:scale>
        <p:origin x="132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DE2B387-B46D-48E6-939E-1BC913281856}" type="datetimeFigureOut">
              <a:rPr lang="fr-FR" smtClean="0"/>
              <a:pPr/>
              <a:t>11/09/2022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AAFB19A-ACAA-DA27-4C46-13E49667A908}"/>
              </a:ext>
            </a:extLst>
          </p:cNvPr>
          <p:cNvSpPr txBox="1"/>
          <p:nvPr/>
        </p:nvSpPr>
        <p:spPr>
          <a:xfrm>
            <a:off x="1649173" y="323090"/>
            <a:ext cx="5472608" cy="92333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Toute la région de </a:t>
            </a:r>
            <a:r>
              <a:rPr lang="fr-BE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Thingvellir</a:t>
            </a:r>
            <a:r>
              <a:rPr lang="fr-B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est couverte d’anciennes coulées de lave ( roches basaltiques) et de  différents téphras , produits d’éruptions volcaniques.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BAABB2-0CA8-A4F4-C4AD-C2F54665A15B}"/>
              </a:ext>
            </a:extLst>
          </p:cNvPr>
          <p:cNvSpPr txBox="1"/>
          <p:nvPr/>
        </p:nvSpPr>
        <p:spPr>
          <a:xfrm>
            <a:off x="1645229" y="1392870"/>
            <a:ext cx="5472608" cy="6463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Comme expliqué, l’écartement des 2 plaques a donné naissance à une dépression , graben ou rift . Ici , il fait environ 10km de large.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59B7482-CA7C-AF59-20C9-4FEF7698B406}"/>
              </a:ext>
            </a:extLst>
          </p:cNvPr>
          <p:cNvSpPr txBox="1"/>
          <p:nvPr/>
        </p:nvSpPr>
        <p:spPr>
          <a:xfrm>
            <a:off x="1664193" y="2219719"/>
            <a:ext cx="5472608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Tout autour et dans le rift lui-même, il y a des volcans récents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75A00EA-882E-C49D-83D7-F14E1515A847}"/>
              </a:ext>
            </a:extLst>
          </p:cNvPr>
          <p:cNvSpPr txBox="1"/>
          <p:nvPr/>
        </p:nvSpPr>
        <p:spPr>
          <a:xfrm>
            <a:off x="1664193" y="2782669"/>
            <a:ext cx="5472608" cy="6463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Une rivière provenant de la fonte d’un glacier  se jette dans cette dépression.</a:t>
            </a:r>
          </a:p>
        </p:txBody>
      </p:sp>
      <p:pic>
        <p:nvPicPr>
          <p:cNvPr id="8" name="Image 7" descr="Une image contenant roche, extérieur, rocheux, montagne&#10;&#10;Description générée automatiquement">
            <a:extLst>
              <a:ext uri="{FF2B5EF4-FFF2-40B4-BE49-F238E27FC236}">
                <a16:creationId xmlns:a16="http://schemas.microsoft.com/office/drawing/2014/main" id="{A7C807D0-F8E0-35EE-810B-8B607D299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6" y="3658231"/>
            <a:ext cx="3889451" cy="2592968"/>
          </a:xfrm>
          <a:prstGeom prst="rect">
            <a:avLst/>
          </a:prstGeom>
        </p:spPr>
      </p:pic>
      <p:pic>
        <p:nvPicPr>
          <p:cNvPr id="10" name="Image 9" descr="Une image contenant extérieur, nature, roche, rocheux&#10;&#10;Description générée automatiquement">
            <a:extLst>
              <a:ext uri="{FF2B5EF4-FFF2-40B4-BE49-F238E27FC236}">
                <a16:creationId xmlns:a16="http://schemas.microsoft.com/office/drawing/2014/main" id="{A4658982-531E-7333-AE7F-7903C5834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83253"/>
            <a:ext cx="3851918" cy="25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5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cnrs.fr/cw/dossiers/dosgeol/01_decouvrir/01_extension/01_terrain/img/grandes/05a/01b.jpg">
            <a:extLst>
              <a:ext uri="{FF2B5EF4-FFF2-40B4-BE49-F238E27FC236}">
                <a16:creationId xmlns:a16="http://schemas.microsoft.com/office/drawing/2014/main" id="{77C06B69-F05D-8792-ADF4-980558B3A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246" y="260648"/>
            <a:ext cx="5419507" cy="5622740"/>
          </a:xfrm>
          <a:prstGeom prst="rect">
            <a:avLst/>
          </a:prstGeom>
          <a:noFill/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2BE4CFC3-6B24-4454-9BDA-C1EB32646209}"/>
              </a:ext>
            </a:extLst>
          </p:cNvPr>
          <p:cNvCxnSpPr/>
          <p:nvPr/>
        </p:nvCxnSpPr>
        <p:spPr>
          <a:xfrm>
            <a:off x="2294294" y="3168517"/>
            <a:ext cx="1224136" cy="9361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8D9B4D53-AD1B-A11B-5F3D-B978DCB2ECA0}"/>
              </a:ext>
            </a:extLst>
          </p:cNvPr>
          <p:cNvSpPr txBox="1"/>
          <p:nvPr/>
        </p:nvSpPr>
        <p:spPr>
          <a:xfrm>
            <a:off x="2006262" y="282228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ICI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55332FA-DDAB-CC49-C9AB-E5BF3E20830A}"/>
              </a:ext>
            </a:extLst>
          </p:cNvPr>
          <p:cNvSpPr/>
          <p:nvPr/>
        </p:nvSpPr>
        <p:spPr>
          <a:xfrm>
            <a:off x="1855444" y="2615555"/>
            <a:ext cx="864096" cy="576064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1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ciel, plage, roche&#10;&#10;Description générée automatiquement">
            <a:extLst>
              <a:ext uri="{FF2B5EF4-FFF2-40B4-BE49-F238E27FC236}">
                <a16:creationId xmlns:a16="http://schemas.microsoft.com/office/drawing/2014/main" id="{8105C788-BBB1-B0C4-A624-918F44C6E1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Flèche : gauche 3">
            <a:extLst>
              <a:ext uri="{FF2B5EF4-FFF2-40B4-BE49-F238E27FC236}">
                <a16:creationId xmlns:a16="http://schemas.microsoft.com/office/drawing/2014/main" id="{7262738C-C15C-9315-7F9D-2E4EF4CC3C12}"/>
              </a:ext>
            </a:extLst>
          </p:cNvPr>
          <p:cNvSpPr/>
          <p:nvPr/>
        </p:nvSpPr>
        <p:spPr>
          <a:xfrm>
            <a:off x="899592" y="3044469"/>
            <a:ext cx="766757" cy="720080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335DB8CF-D389-7E02-A2FD-B5A22D1CC9FF}"/>
              </a:ext>
            </a:extLst>
          </p:cNvPr>
          <p:cNvSpPr/>
          <p:nvPr/>
        </p:nvSpPr>
        <p:spPr>
          <a:xfrm rot="10800000">
            <a:off x="7222399" y="3068960"/>
            <a:ext cx="766757" cy="720080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4B77769-5711-6288-1BAD-7673D05E5580}"/>
              </a:ext>
            </a:extLst>
          </p:cNvPr>
          <p:cNvSpPr txBox="1"/>
          <p:nvPr/>
        </p:nvSpPr>
        <p:spPr>
          <a:xfrm>
            <a:off x="491492" y="2348880"/>
            <a:ext cx="1992276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Plaque eurasienne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30FADB2-B4E0-5B5F-55D9-B39721FE38AC}"/>
              </a:ext>
            </a:extLst>
          </p:cNvPr>
          <p:cNvSpPr txBox="1"/>
          <p:nvPr/>
        </p:nvSpPr>
        <p:spPr>
          <a:xfrm>
            <a:off x="6444208" y="2335643"/>
            <a:ext cx="2592287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Plaque nord-américaine</a:t>
            </a:r>
          </a:p>
        </p:txBody>
      </p:sp>
    </p:spTree>
    <p:extLst>
      <p:ext uri="{BB962C8B-B14F-4D97-AF65-F5344CB8AC3E}">
        <p14:creationId xmlns:p14="http://schemas.microsoft.com/office/powerpoint/2010/main" val="32788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D4E9E600-CBAC-6681-C58E-4B4311BF2FCF}"/>
              </a:ext>
            </a:extLst>
          </p:cNvPr>
          <p:cNvGrpSpPr/>
          <p:nvPr/>
        </p:nvGrpSpPr>
        <p:grpSpPr>
          <a:xfrm>
            <a:off x="16556" y="548680"/>
            <a:ext cx="9144000" cy="6096000"/>
            <a:chOff x="16556" y="308992"/>
            <a:chExt cx="9144000" cy="6096000"/>
          </a:xfrm>
        </p:grpSpPr>
        <p:pic>
          <p:nvPicPr>
            <p:cNvPr id="3" name="Image 2" descr="Une image contenant ciel, terrain, extérieur, plage&#10;&#10;Description générée automatiquement">
              <a:extLst>
                <a:ext uri="{FF2B5EF4-FFF2-40B4-BE49-F238E27FC236}">
                  <a16:creationId xmlns:a16="http://schemas.microsoft.com/office/drawing/2014/main" id="{F0A8F270-4F0A-1835-55A7-16186F1F0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6" y="308992"/>
              <a:ext cx="9144000" cy="6096000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4D60D1E7-5219-C830-96F8-E4044DD8D260}"/>
                </a:ext>
              </a:extLst>
            </p:cNvPr>
            <p:cNvSpPr/>
            <p:nvPr/>
          </p:nvSpPr>
          <p:spPr>
            <a:xfrm>
              <a:off x="4444540" y="3356992"/>
              <a:ext cx="288032" cy="2160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4" name="Flèche : gauche 3">
            <a:extLst>
              <a:ext uri="{FF2B5EF4-FFF2-40B4-BE49-F238E27FC236}">
                <a16:creationId xmlns:a16="http://schemas.microsoft.com/office/drawing/2014/main" id="{0BC9B007-5AA4-A1B4-2223-B11AD36ACC80}"/>
              </a:ext>
            </a:extLst>
          </p:cNvPr>
          <p:cNvSpPr/>
          <p:nvPr/>
        </p:nvSpPr>
        <p:spPr>
          <a:xfrm>
            <a:off x="1187624" y="3464980"/>
            <a:ext cx="766757" cy="720080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80695E70-A0F8-08A8-75F7-79D51DF06656}"/>
              </a:ext>
            </a:extLst>
          </p:cNvPr>
          <p:cNvSpPr/>
          <p:nvPr/>
        </p:nvSpPr>
        <p:spPr>
          <a:xfrm rot="10800000">
            <a:off x="7092280" y="3429248"/>
            <a:ext cx="766757" cy="720080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10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AAFB19A-ACAA-DA27-4C46-13E49667A908}"/>
              </a:ext>
            </a:extLst>
          </p:cNvPr>
          <p:cNvSpPr txBox="1"/>
          <p:nvPr/>
        </p:nvSpPr>
        <p:spPr>
          <a:xfrm>
            <a:off x="1403648" y="375902"/>
            <a:ext cx="5969838" cy="6463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Cette rivière a formé un lac  où l’on peut observer un volcan tout « jeune ». </a:t>
            </a:r>
            <a:endParaRPr lang="fr-BE" baseline="30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BAABB2-0CA8-A4F4-C4AD-C2F54665A15B}"/>
              </a:ext>
            </a:extLst>
          </p:cNvPr>
          <p:cNvSpPr txBox="1"/>
          <p:nvPr/>
        </p:nvSpPr>
        <p:spPr>
          <a:xfrm>
            <a:off x="1409458" y="1303304"/>
            <a:ext cx="5969838" cy="6463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Comme la rivière s’écoule dans les failles, il est possible d’y plonger. </a:t>
            </a:r>
          </a:p>
          <a:p>
            <a:pPr algn="ctr"/>
            <a:r>
              <a:rPr lang="fr-B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Le lieu est connu sous le nom de faille de </a:t>
            </a:r>
            <a:r>
              <a:rPr lang="fr-BE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Sifra</a:t>
            </a:r>
            <a:r>
              <a:rPr lang="fr-B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4" name="Image 3" descr="Une image contenant roche, montagne, extérieur, sport aquatique&#10;&#10;Description générée automatiquement">
            <a:extLst>
              <a:ext uri="{FF2B5EF4-FFF2-40B4-BE49-F238E27FC236}">
                <a16:creationId xmlns:a16="http://schemas.microsoft.com/office/drawing/2014/main" id="{0F0F3CED-5325-8D22-1B71-40D1CE3F0A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76872"/>
            <a:ext cx="5975648" cy="3983765"/>
          </a:xfrm>
          <a:prstGeom prst="rect">
            <a:avLst/>
          </a:prstGeom>
        </p:spPr>
      </p:pic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D9603A36-F31F-235E-0105-C1E666D90E02}"/>
              </a:ext>
            </a:extLst>
          </p:cNvPr>
          <p:cNvSpPr/>
          <p:nvPr/>
        </p:nvSpPr>
        <p:spPr>
          <a:xfrm>
            <a:off x="107504" y="3449299"/>
            <a:ext cx="2016224" cy="864096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509EF4D2-D20F-BF22-4F08-ED63A104A5F7}"/>
              </a:ext>
            </a:extLst>
          </p:cNvPr>
          <p:cNvSpPr/>
          <p:nvPr/>
        </p:nvSpPr>
        <p:spPr>
          <a:xfrm rot="10800000">
            <a:off x="7184527" y="3449299"/>
            <a:ext cx="2016224" cy="864096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614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ontagne, roche, extérieur, homme&#10;&#10;Description générée automatiquement">
            <a:extLst>
              <a:ext uri="{FF2B5EF4-FFF2-40B4-BE49-F238E27FC236}">
                <a16:creationId xmlns:a16="http://schemas.microsoft.com/office/drawing/2014/main" id="{C784EA74-2068-92BC-0965-95D7C7A79E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404664"/>
            <a:ext cx="9108502" cy="6072335"/>
          </a:xfrm>
          <a:prstGeom prst="rect">
            <a:avLst/>
          </a:prstGeom>
        </p:spPr>
      </p:pic>
      <p:sp>
        <p:nvSpPr>
          <p:cNvPr id="2" name="Flèche : gauche 1">
            <a:extLst>
              <a:ext uri="{FF2B5EF4-FFF2-40B4-BE49-F238E27FC236}">
                <a16:creationId xmlns:a16="http://schemas.microsoft.com/office/drawing/2014/main" id="{300DBCC5-C8B3-73D7-1198-007FF9AEC555}"/>
              </a:ext>
            </a:extLst>
          </p:cNvPr>
          <p:cNvSpPr/>
          <p:nvPr/>
        </p:nvSpPr>
        <p:spPr>
          <a:xfrm>
            <a:off x="64972" y="2492896"/>
            <a:ext cx="1135132" cy="452462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lèche : gauche 3">
            <a:extLst>
              <a:ext uri="{FF2B5EF4-FFF2-40B4-BE49-F238E27FC236}">
                <a16:creationId xmlns:a16="http://schemas.microsoft.com/office/drawing/2014/main" id="{59C1372E-1F30-747D-38A5-B88544658AD9}"/>
              </a:ext>
            </a:extLst>
          </p:cNvPr>
          <p:cNvSpPr/>
          <p:nvPr/>
        </p:nvSpPr>
        <p:spPr>
          <a:xfrm rot="10800000">
            <a:off x="8008868" y="2348880"/>
            <a:ext cx="1135132" cy="452462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073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rte, montagne&#10;&#10;Description générée automatiquement">
            <a:extLst>
              <a:ext uri="{FF2B5EF4-FFF2-40B4-BE49-F238E27FC236}">
                <a16:creationId xmlns:a16="http://schemas.microsoft.com/office/drawing/2014/main" id="{C0F4A24D-4EA2-0002-CC60-6C19FC2A2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08720"/>
            <a:ext cx="9198915" cy="532859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861DAA7-95F6-D4D6-7FCC-08388E4B759F}"/>
              </a:ext>
            </a:extLst>
          </p:cNvPr>
          <p:cNvSpPr txBox="1"/>
          <p:nvPr/>
        </p:nvSpPr>
        <p:spPr>
          <a:xfrm>
            <a:off x="1649173" y="323090"/>
            <a:ext cx="5472608" cy="3693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profil du rift au niveau du nord du lac.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BD8E7D4-64BF-2FC7-FE7D-7D1C2750A0B5}"/>
              </a:ext>
            </a:extLst>
          </p:cNvPr>
          <p:cNvCxnSpPr>
            <a:cxnSpLocks/>
          </p:cNvCxnSpPr>
          <p:nvPr/>
        </p:nvCxnSpPr>
        <p:spPr>
          <a:xfrm flipH="1">
            <a:off x="2339752" y="5517232"/>
            <a:ext cx="2880320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BA9CEE8-17AD-2408-7208-D120F0787B73}"/>
              </a:ext>
            </a:extLst>
          </p:cNvPr>
          <p:cNvSpPr txBox="1"/>
          <p:nvPr/>
        </p:nvSpPr>
        <p:spPr>
          <a:xfrm>
            <a:off x="2877931" y="5039751"/>
            <a:ext cx="16940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rift.</a:t>
            </a:r>
          </a:p>
        </p:txBody>
      </p:sp>
    </p:spTree>
    <p:extLst>
      <p:ext uri="{BB962C8B-B14F-4D97-AF65-F5344CB8AC3E}">
        <p14:creationId xmlns:p14="http://schemas.microsoft.com/office/powerpoint/2010/main" val="1404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BEC36D2-658F-815F-697D-4B8CBE537CB2}"/>
              </a:ext>
            </a:extLst>
          </p:cNvPr>
          <p:cNvGrpSpPr/>
          <p:nvPr/>
        </p:nvGrpSpPr>
        <p:grpSpPr>
          <a:xfrm>
            <a:off x="26971" y="597024"/>
            <a:ext cx="9144000" cy="6096000"/>
            <a:chOff x="26971" y="597024"/>
            <a:chExt cx="9144000" cy="6096000"/>
          </a:xfrm>
        </p:grpSpPr>
        <p:pic>
          <p:nvPicPr>
            <p:cNvPr id="3" name="Image 2" descr="Une image contenant ciel, extérieur, herbe, champ&#10;&#10;Description générée automatiquement">
              <a:extLst>
                <a:ext uri="{FF2B5EF4-FFF2-40B4-BE49-F238E27FC236}">
                  <a16:creationId xmlns:a16="http://schemas.microsoft.com/office/drawing/2014/main" id="{C218FC35-67F8-B455-1D34-E3EEB639F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1" y="597024"/>
              <a:ext cx="9144000" cy="6096000"/>
            </a:xfrm>
            <a:prstGeom prst="rect">
              <a:avLst/>
            </a:prstGeom>
          </p:spPr>
        </p:pic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CDCACC08-CD4D-72BB-1F57-83302CA47B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7624" y="3645024"/>
              <a:ext cx="6336704" cy="79208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C7024A21-E216-7D16-6FAD-4B18DD17F550}"/>
              </a:ext>
            </a:extLst>
          </p:cNvPr>
          <p:cNvSpPr txBox="1"/>
          <p:nvPr/>
        </p:nvSpPr>
        <p:spPr>
          <a:xfrm>
            <a:off x="456562" y="844799"/>
            <a:ext cx="1462123" cy="2585323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Cette droite montre plus ou moins l’endroit qui correspond au profil de relief de la dia précédente.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E81EAC4-7D54-0D15-1ED9-626D8C866C57}"/>
              </a:ext>
            </a:extLst>
          </p:cNvPr>
          <p:cNvSpPr txBox="1"/>
          <p:nvPr/>
        </p:nvSpPr>
        <p:spPr>
          <a:xfrm>
            <a:off x="3203849" y="3460358"/>
            <a:ext cx="221518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rift.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65336A2-EEDE-99AB-B0DD-ECE59DE03D69}"/>
              </a:ext>
            </a:extLst>
          </p:cNvPr>
          <p:cNvSpPr txBox="1"/>
          <p:nvPr/>
        </p:nvSpPr>
        <p:spPr>
          <a:xfrm>
            <a:off x="5868144" y="1937405"/>
            <a:ext cx="22151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Faille de </a:t>
            </a:r>
            <a:r>
              <a:rPr lang="fr-BE" sz="20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Sifra</a:t>
            </a:r>
            <a:endParaRPr lang="fr-BE" sz="20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4ACAFAD-FB5D-2758-B371-842DC9B425F2}"/>
              </a:ext>
            </a:extLst>
          </p:cNvPr>
          <p:cNvCxnSpPr>
            <a:cxnSpLocks/>
          </p:cNvCxnSpPr>
          <p:nvPr/>
        </p:nvCxnSpPr>
        <p:spPr>
          <a:xfrm>
            <a:off x="7135803" y="2342699"/>
            <a:ext cx="244509" cy="1517769"/>
          </a:xfrm>
          <a:prstGeom prst="straightConnector1">
            <a:avLst/>
          </a:prstGeom>
          <a:ln w="762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79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extérieur, ciel, champ&#10;&#10;Description générée automatiquement">
            <a:extLst>
              <a:ext uri="{FF2B5EF4-FFF2-40B4-BE49-F238E27FC236}">
                <a16:creationId xmlns:a16="http://schemas.microsoft.com/office/drawing/2014/main" id="{ABB17231-DC83-A9FD-5C5A-1C52B01C6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7494967-6032-5E89-2335-A04DD18B0E77}"/>
              </a:ext>
            </a:extLst>
          </p:cNvPr>
          <p:cNvSpPr txBox="1"/>
          <p:nvPr/>
        </p:nvSpPr>
        <p:spPr>
          <a:xfrm>
            <a:off x="251520" y="836712"/>
            <a:ext cx="8086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chemeClr val="bg1"/>
                </a:solidFill>
              </a:rPr>
              <a:t>Vue depuis la faille de </a:t>
            </a:r>
            <a:r>
              <a:rPr lang="fr-BE" sz="2800" dirty="0" err="1">
                <a:solidFill>
                  <a:schemeClr val="bg1"/>
                </a:solidFill>
              </a:rPr>
              <a:t>Sifra</a:t>
            </a:r>
            <a:r>
              <a:rPr lang="fr-BE" sz="2800" dirty="0">
                <a:solidFill>
                  <a:schemeClr val="bg1"/>
                </a:solidFill>
              </a:rPr>
              <a:t> (plus ou moins). On aperçoit des touristes sur le bord principal du rift, côté ouest.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687C9EC-A073-492E-BA19-91C70BDF737D}"/>
              </a:ext>
            </a:extLst>
          </p:cNvPr>
          <p:cNvSpPr/>
          <p:nvPr/>
        </p:nvSpPr>
        <p:spPr>
          <a:xfrm>
            <a:off x="2915816" y="1801333"/>
            <a:ext cx="3312368" cy="1004912"/>
          </a:xfrm>
          <a:prstGeom prst="ellipse">
            <a:avLst/>
          </a:prstGeom>
          <a:noFill/>
          <a:ln w="38100" cmpd="sng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5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erbe, extérieur, nature&#10;&#10;Description générée automatiquement">
            <a:extLst>
              <a:ext uri="{FF2B5EF4-FFF2-40B4-BE49-F238E27FC236}">
                <a16:creationId xmlns:a16="http://schemas.microsoft.com/office/drawing/2014/main" id="{C47C8F7A-14C0-1817-76DB-8C6838310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Flèche : gauche 1">
            <a:extLst>
              <a:ext uri="{FF2B5EF4-FFF2-40B4-BE49-F238E27FC236}">
                <a16:creationId xmlns:a16="http://schemas.microsoft.com/office/drawing/2014/main" id="{9AA7E3A1-303E-B89F-B9C3-4B41E5E85715}"/>
              </a:ext>
            </a:extLst>
          </p:cNvPr>
          <p:cNvSpPr/>
          <p:nvPr/>
        </p:nvSpPr>
        <p:spPr>
          <a:xfrm>
            <a:off x="23762" y="2420888"/>
            <a:ext cx="2016224" cy="864096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lèche : gauche 3">
            <a:extLst>
              <a:ext uri="{FF2B5EF4-FFF2-40B4-BE49-F238E27FC236}">
                <a16:creationId xmlns:a16="http://schemas.microsoft.com/office/drawing/2014/main" id="{995A3F88-28C1-662C-00A1-3E622C532AC2}"/>
              </a:ext>
            </a:extLst>
          </p:cNvPr>
          <p:cNvSpPr/>
          <p:nvPr/>
        </p:nvSpPr>
        <p:spPr>
          <a:xfrm rot="10800000">
            <a:off x="7081099" y="2420888"/>
            <a:ext cx="2016224" cy="864096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7C015F-5D0F-695D-4DD4-8CA34E9AD689}"/>
              </a:ext>
            </a:extLst>
          </p:cNvPr>
          <p:cNvSpPr txBox="1"/>
          <p:nvPr/>
        </p:nvSpPr>
        <p:spPr>
          <a:xfrm>
            <a:off x="1403648" y="5639898"/>
            <a:ext cx="6984776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rgbClr val="FF0066"/>
                </a:solidFill>
              </a:rPr>
              <a:t>L’écartement est visible en de nombreux endroits, on peut même y marcher 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4B6596B-4979-4C28-A0F2-876134C5C58C}"/>
              </a:ext>
            </a:extLst>
          </p:cNvPr>
          <p:cNvSpPr txBox="1"/>
          <p:nvPr/>
        </p:nvSpPr>
        <p:spPr>
          <a:xfrm>
            <a:off x="1259632" y="424745"/>
            <a:ext cx="1545043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FF0066"/>
                </a:solidFill>
              </a:rPr>
              <a:t>La route à 2 bandes donne la dimension des lieux.</a:t>
            </a:r>
          </a:p>
        </p:txBody>
      </p:sp>
    </p:spTree>
    <p:extLst>
      <p:ext uri="{BB962C8B-B14F-4D97-AF65-F5344CB8AC3E}">
        <p14:creationId xmlns:p14="http://schemas.microsoft.com/office/powerpoint/2010/main" val="352200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extérieur, arbre, nature&#10;&#10;Description générée automatiquement">
            <a:extLst>
              <a:ext uri="{FF2B5EF4-FFF2-40B4-BE49-F238E27FC236}">
                <a16:creationId xmlns:a16="http://schemas.microsoft.com/office/drawing/2014/main" id="{45F22DBD-4DF1-5BAD-DB60-059AAC635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4355976" cy="2903984"/>
          </a:xfrm>
          <a:prstGeom prst="rect">
            <a:avLst/>
          </a:prstGeom>
        </p:spPr>
      </p:pic>
      <p:pic>
        <p:nvPicPr>
          <p:cNvPr id="5" name="Image 4" descr="Une image contenant extérieur, herbe, arbre, route&#10;&#10;Description générée automatiquement">
            <a:extLst>
              <a:ext uri="{FF2B5EF4-FFF2-40B4-BE49-F238E27FC236}">
                <a16:creationId xmlns:a16="http://schemas.microsoft.com/office/drawing/2014/main" id="{AAC19CF2-F758-DA83-C08A-C6737E353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08920"/>
            <a:ext cx="5652120" cy="3768080"/>
          </a:xfrm>
          <a:prstGeom prst="rect">
            <a:avLst/>
          </a:prstGeom>
        </p:spPr>
      </p:pic>
      <p:sp>
        <p:nvSpPr>
          <p:cNvPr id="2" name="Flèche : gauche 1">
            <a:extLst>
              <a:ext uri="{FF2B5EF4-FFF2-40B4-BE49-F238E27FC236}">
                <a16:creationId xmlns:a16="http://schemas.microsoft.com/office/drawing/2014/main" id="{868B28D0-6A1A-D951-4218-A90B506D8311}"/>
              </a:ext>
            </a:extLst>
          </p:cNvPr>
          <p:cNvSpPr/>
          <p:nvPr/>
        </p:nvSpPr>
        <p:spPr>
          <a:xfrm>
            <a:off x="107504" y="1184507"/>
            <a:ext cx="766757" cy="720080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lèche : gauche 3">
            <a:extLst>
              <a:ext uri="{FF2B5EF4-FFF2-40B4-BE49-F238E27FC236}">
                <a16:creationId xmlns:a16="http://schemas.microsoft.com/office/drawing/2014/main" id="{BF12AB1E-3A32-8530-D6E6-33E29CFDD70E}"/>
              </a:ext>
            </a:extLst>
          </p:cNvPr>
          <p:cNvSpPr/>
          <p:nvPr/>
        </p:nvSpPr>
        <p:spPr>
          <a:xfrm rot="10800000">
            <a:off x="3805243" y="1184507"/>
            <a:ext cx="766757" cy="720080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8034075E-B068-3605-028D-20456693B5FB}"/>
              </a:ext>
            </a:extLst>
          </p:cNvPr>
          <p:cNvSpPr/>
          <p:nvPr/>
        </p:nvSpPr>
        <p:spPr>
          <a:xfrm>
            <a:off x="4258637" y="4232507"/>
            <a:ext cx="766757" cy="720080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Flèche : gauche 6">
            <a:extLst>
              <a:ext uri="{FF2B5EF4-FFF2-40B4-BE49-F238E27FC236}">
                <a16:creationId xmlns:a16="http://schemas.microsoft.com/office/drawing/2014/main" id="{BA2365F4-9984-CE9F-C30B-B4E64D1ABF3C}"/>
              </a:ext>
            </a:extLst>
          </p:cNvPr>
          <p:cNvSpPr/>
          <p:nvPr/>
        </p:nvSpPr>
        <p:spPr>
          <a:xfrm rot="10800000">
            <a:off x="7956376" y="4232507"/>
            <a:ext cx="766757" cy="720080"/>
          </a:xfrm>
          <a:prstGeom prst="leftArrow">
            <a:avLst/>
          </a:prstGeom>
          <a:solidFill>
            <a:srgbClr val="FF0066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8738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5D508E-83A4-A78D-4796-B6B728D07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>
                <a:solidFill>
                  <a:srgbClr val="00B0F0"/>
                </a:solidFill>
              </a:rPr>
              <a:t>Dans la péninsule de</a:t>
            </a:r>
            <a:r>
              <a:rPr lang="fr-BE" i="0" dirty="0">
                <a:solidFill>
                  <a:srgbClr val="FFCC66"/>
                </a:solidFill>
                <a:effectLst/>
                <a:latin typeface="Poppins" panose="020B0502040204020203" pitchFamily="2" charset="0"/>
              </a:rPr>
              <a:t> </a:t>
            </a:r>
            <a:r>
              <a:rPr lang="fr-BE" b="0" i="0" dirty="0" err="1">
                <a:solidFill>
                  <a:srgbClr val="00B0F0"/>
                </a:solidFill>
                <a:effectLst/>
              </a:rPr>
              <a:t>Reykjanes</a:t>
            </a:r>
            <a:r>
              <a:rPr lang="fr-BE" b="0" dirty="0">
                <a:solidFill>
                  <a:srgbClr val="00B0F0"/>
                </a:solidFill>
              </a:rPr>
              <a:t> existe un autre lieu où le rift est visible.</a:t>
            </a:r>
            <a:endParaRPr lang="fr-BE" dirty="0">
              <a:solidFill>
                <a:srgbClr val="00B0F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4DBB91-66EA-D23C-1C62-022DEB18C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36" y="1772815"/>
            <a:ext cx="5417628" cy="48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545B6C2-7797-257B-E3AC-642445D959E1}"/>
              </a:ext>
            </a:extLst>
          </p:cNvPr>
          <p:cNvSpPr/>
          <p:nvPr/>
        </p:nvSpPr>
        <p:spPr>
          <a:xfrm>
            <a:off x="2051720" y="4581128"/>
            <a:ext cx="864096" cy="576064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Personnalisé 1">
      <a:majorFont>
        <a:latin typeface="Monotype Corsiva"/>
        <a:ea typeface=""/>
        <a:cs typeface=""/>
      </a:majorFont>
      <a:minorFont>
        <a:latin typeface="Monotype Corsiva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2361</TotalTime>
  <Words>229</Words>
  <Application>Microsoft Office PowerPoint</Application>
  <PresentationFormat>Affichage à l'écran (4:3)</PresentationFormat>
  <Paragraphs>19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Arial</vt:lpstr>
      <vt:lpstr>Monotype Corsiva</vt:lpstr>
      <vt:lpstr>Poppins</vt:lpstr>
      <vt:lpstr>Times New Roman</vt:lpstr>
      <vt:lpstr>Wingdings</vt:lpstr>
      <vt:lpstr>Wingdings 2</vt:lpstr>
      <vt:lpstr>Wingdings 3</vt:lpstr>
      <vt:lpstr>Module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Dans la péninsule de Reykjanes existe un autre lieu où le rift est visible.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banlieue américaine : introduction à l’étude de New-York.</dc:title>
  <dc:creator> </dc:creator>
  <cp:lastModifiedBy>Daniel</cp:lastModifiedBy>
  <cp:revision>196</cp:revision>
  <dcterms:created xsi:type="dcterms:W3CDTF">2011-03-01T19:21:23Z</dcterms:created>
  <dcterms:modified xsi:type="dcterms:W3CDTF">2022-09-11T11:11:49Z</dcterms:modified>
</cp:coreProperties>
</file>