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65" r:id="rId2"/>
    <p:sldId id="472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0066"/>
    <a:srgbClr val="FFFF99"/>
    <a:srgbClr val="33CCFF"/>
    <a:srgbClr val="FFFFCC"/>
    <a:srgbClr val="FF6600"/>
    <a:srgbClr val="FFCC66"/>
    <a:srgbClr val="FF33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71" autoAdjust="0"/>
    <p:restoredTop sz="94660"/>
  </p:normalViewPr>
  <p:slideViewPr>
    <p:cSldViewPr>
      <p:cViewPr varScale="1">
        <p:scale>
          <a:sx n="85" d="100"/>
          <a:sy n="85" d="100"/>
        </p:scale>
        <p:origin x="12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E2B387-B46D-48E6-939E-1BC913281856}" type="datetimeFigureOut">
              <a:rPr lang="fr-FR" smtClean="0"/>
              <a:pPr/>
              <a:t>05/10/2022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9EC66-01ED-41D0-BB5F-53F54ABBD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BBED3AB6-DA1C-0E64-6939-C9C50422422D}"/>
              </a:ext>
            </a:extLst>
          </p:cNvPr>
          <p:cNvGrpSpPr/>
          <p:nvPr/>
        </p:nvGrpSpPr>
        <p:grpSpPr>
          <a:xfrm>
            <a:off x="287016" y="620688"/>
            <a:ext cx="8856984" cy="6096000"/>
            <a:chOff x="107504" y="548680"/>
            <a:chExt cx="8856984" cy="6096000"/>
          </a:xfrm>
        </p:grpSpPr>
        <p:pic>
          <p:nvPicPr>
            <p:cNvPr id="3" name="Image 2" descr="Une image contenant intérieur&#10;&#10;Description générée automatiquement">
              <a:extLst>
                <a:ext uri="{FF2B5EF4-FFF2-40B4-BE49-F238E27FC236}">
                  <a16:creationId xmlns:a16="http://schemas.microsoft.com/office/drawing/2014/main" id="{22859F8C-9728-4EE9-E6B6-1E337A52F0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548680"/>
              <a:ext cx="8856984" cy="6096000"/>
            </a:xfrm>
            <a:prstGeom prst="rect">
              <a:avLst/>
            </a:prstGeom>
          </p:spPr>
        </p:pic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7177087-B301-7C4B-229C-50720CBA0CA0}"/>
                </a:ext>
              </a:extLst>
            </p:cNvPr>
            <p:cNvSpPr/>
            <p:nvPr/>
          </p:nvSpPr>
          <p:spPr>
            <a:xfrm>
              <a:off x="4929319" y="2204864"/>
              <a:ext cx="557982" cy="57606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bg1"/>
                </a:solidFill>
              </a:endParaRPr>
            </a:p>
          </p:txBody>
        </p:sp>
      </p:grpSp>
      <p:sp>
        <p:nvSpPr>
          <p:cNvPr id="7" name="Ellipse 6">
            <a:extLst>
              <a:ext uri="{FF2B5EF4-FFF2-40B4-BE49-F238E27FC236}">
                <a16:creationId xmlns:a16="http://schemas.microsoft.com/office/drawing/2014/main" id="{6C2AC5AF-89B9-299E-8446-D9A324D1E343}"/>
              </a:ext>
            </a:extLst>
          </p:cNvPr>
          <p:cNvSpPr/>
          <p:nvPr/>
        </p:nvSpPr>
        <p:spPr>
          <a:xfrm>
            <a:off x="4860032" y="2775036"/>
            <a:ext cx="2160240" cy="17281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1253DC5-3058-286C-9ECB-8F80091AFAB2}"/>
              </a:ext>
            </a:extLst>
          </p:cNvPr>
          <p:cNvSpPr txBox="1"/>
          <p:nvPr/>
        </p:nvSpPr>
        <p:spPr>
          <a:xfrm>
            <a:off x="3040216" y="2590370"/>
            <a:ext cx="1944216" cy="36933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solidFill>
                  <a:srgbClr val="FF0000"/>
                </a:solidFill>
              </a:rPr>
              <a:t>La fameuse pancarte</a:t>
            </a:r>
            <a:endParaRPr lang="fr-BE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8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71C35E0-01CB-7960-A906-F08599AFCD6C}"/>
              </a:ext>
            </a:extLst>
          </p:cNvPr>
          <p:cNvSpPr txBox="1"/>
          <p:nvPr/>
        </p:nvSpPr>
        <p:spPr>
          <a:xfrm>
            <a:off x="1187624" y="764704"/>
            <a:ext cx="6768752" cy="430887"/>
          </a:xfrm>
          <a:prstGeom prst="rect">
            <a:avLst/>
          </a:prstGeom>
          <a:noFill/>
          <a:ln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Cette info nous a été donnée au centre </a:t>
            </a:r>
            <a:r>
              <a:rPr lang="fr-BE" sz="2200" dirty="0" err="1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Iceland</a:t>
            </a:r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 lava show.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BC8883C-5EF1-8FF9-2B8B-B8A8D7E886A6}"/>
              </a:ext>
            </a:extLst>
          </p:cNvPr>
          <p:cNvSpPr txBox="1"/>
          <p:nvPr/>
        </p:nvSpPr>
        <p:spPr>
          <a:xfrm>
            <a:off x="1187624" y="1556792"/>
            <a:ext cx="6768752" cy="430887"/>
          </a:xfrm>
          <a:prstGeom prst="rect">
            <a:avLst/>
          </a:prstGeom>
          <a:noFill/>
          <a:ln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Petit clin d’œil: les hôtels et gîtes ne donnent pas cette info.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D2A837D-58C4-7082-9204-9D51F8640278}"/>
              </a:ext>
            </a:extLst>
          </p:cNvPr>
          <p:cNvSpPr txBox="1"/>
          <p:nvPr/>
        </p:nvSpPr>
        <p:spPr>
          <a:xfrm>
            <a:off x="1187624" y="2348880"/>
            <a:ext cx="6768752" cy="769441"/>
          </a:xfrm>
          <a:prstGeom prst="rect">
            <a:avLst/>
          </a:prstGeom>
          <a:noFill/>
          <a:ln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En effet, rien ne dit qu’en cas d’éruption du </a:t>
            </a:r>
            <a:r>
              <a:rPr lang="fr-BE" sz="2200" dirty="0" err="1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Katla</a:t>
            </a:r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, il y aura un </a:t>
            </a:r>
            <a:r>
              <a:rPr lang="fr-BE" sz="2200" dirty="0" err="1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jökulhlaup</a:t>
            </a:r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 et s’il y en a, rien ne dit qu’il ravagera </a:t>
            </a:r>
            <a:r>
              <a:rPr lang="fr-BE" sz="2200" dirty="0" err="1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Vik</a:t>
            </a:r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B169F7-2E60-93C4-C32D-B1C454C7C83A}"/>
              </a:ext>
            </a:extLst>
          </p:cNvPr>
          <p:cNvSpPr txBox="1"/>
          <p:nvPr/>
        </p:nvSpPr>
        <p:spPr>
          <a:xfrm>
            <a:off x="1187624" y="3436954"/>
            <a:ext cx="6768752" cy="769441"/>
          </a:xfrm>
          <a:prstGeom prst="rect">
            <a:avLst/>
          </a:prstGeom>
          <a:noFill/>
          <a:ln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En attendant, si cela devait se produire, tout serait détruit /mort sur son passage.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23283E-7338-D695-E4C3-7F6BFF66C58D}"/>
              </a:ext>
            </a:extLst>
          </p:cNvPr>
          <p:cNvSpPr txBox="1"/>
          <p:nvPr/>
        </p:nvSpPr>
        <p:spPr>
          <a:xfrm>
            <a:off x="1201865" y="4525028"/>
            <a:ext cx="6768752" cy="769441"/>
          </a:xfrm>
          <a:prstGeom prst="rect">
            <a:avLst/>
          </a:prstGeom>
          <a:noFill/>
          <a:ln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Pourtant en apparence, une coulée de boue ne donne pas nécessairement l’impression d’une telle force destructrice.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763858-CE16-3EC2-6F1A-277A16E8F3E2}"/>
              </a:ext>
            </a:extLst>
          </p:cNvPr>
          <p:cNvSpPr txBox="1"/>
          <p:nvPr/>
        </p:nvSpPr>
        <p:spPr>
          <a:xfrm>
            <a:off x="1187624" y="5581349"/>
            <a:ext cx="6768752" cy="430887"/>
          </a:xfrm>
          <a:prstGeom prst="rect">
            <a:avLst/>
          </a:prstGeom>
          <a:noFill/>
          <a:ln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200" dirty="0">
                <a:solidFill>
                  <a:srgbClr val="33CCFF"/>
                </a:solidFill>
                <a:latin typeface="+mj-lt"/>
                <a:cs typeface="Times New Roman" panose="02020603050405020304" pitchFamily="18" charset="0"/>
              </a:rPr>
              <a:t>La preuve en images.</a:t>
            </a:r>
          </a:p>
        </p:txBody>
      </p:sp>
    </p:spTree>
    <p:extLst>
      <p:ext uri="{BB962C8B-B14F-4D97-AF65-F5344CB8AC3E}">
        <p14:creationId xmlns:p14="http://schemas.microsoft.com/office/powerpoint/2010/main" val="308210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ersonnalisé 1">
      <a:majorFont>
        <a:latin typeface="Monotype Corsiva"/>
        <a:ea typeface=""/>
        <a:cs typeface=""/>
      </a:majorFont>
      <a:minorFont>
        <a:latin typeface="Monotype Corsiva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2361</TotalTime>
  <Words>100</Words>
  <Application>Microsoft Office PowerPoint</Application>
  <PresentationFormat>Affichage à l'écran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Monotype Corsiva</vt:lpstr>
      <vt:lpstr>Wingdings</vt:lpstr>
      <vt:lpstr>Wingdings 2</vt:lpstr>
      <vt:lpstr>Wingdings 3</vt:lpstr>
      <vt:lpstr>Module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banlieue américaine : introduction à l’étude de New-York.</dc:title>
  <dc:creator> </dc:creator>
  <cp:lastModifiedBy>Daniel</cp:lastModifiedBy>
  <cp:revision>197</cp:revision>
  <dcterms:created xsi:type="dcterms:W3CDTF">2011-03-01T19:21:23Z</dcterms:created>
  <dcterms:modified xsi:type="dcterms:W3CDTF">2022-10-05T16:42:25Z</dcterms:modified>
</cp:coreProperties>
</file>