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8" r:id="rId2"/>
    <p:sldId id="444" r:id="rId3"/>
    <p:sldId id="410" r:id="rId4"/>
    <p:sldId id="378" r:id="rId5"/>
    <p:sldId id="404" r:id="rId6"/>
    <p:sldId id="405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0066"/>
    <a:srgbClr val="FFFF99"/>
    <a:srgbClr val="33CCFF"/>
    <a:srgbClr val="FFFFCC"/>
    <a:srgbClr val="FF6600"/>
    <a:srgbClr val="FFCC66"/>
    <a:srgbClr val="FF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1" autoAdjust="0"/>
    <p:restoredTop sz="94660"/>
  </p:normalViewPr>
  <p:slideViewPr>
    <p:cSldViewPr>
      <p:cViewPr varScale="1">
        <p:scale>
          <a:sx n="85" d="100"/>
          <a:sy n="85" d="100"/>
        </p:scale>
        <p:origin x="12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80350-D581-E89F-2A9D-32A90068BC30}"/>
              </a:ext>
            </a:extLst>
          </p:cNvPr>
          <p:cNvSpPr txBox="1">
            <a:spLocks/>
          </p:cNvSpPr>
          <p:nvPr/>
        </p:nvSpPr>
        <p:spPr>
          <a:xfrm>
            <a:off x="538336" y="908720"/>
            <a:ext cx="8077200" cy="167335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BE" b="0" dirty="0">
                <a:solidFill>
                  <a:srgbClr val="FF0066"/>
                </a:solidFill>
              </a:rPr>
              <a:t>Quel(s) aléa(s) sont liés à la présence du rift et du point chaud ?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780D7B7-18A7-D65A-4C3D-CF0181C95C58}"/>
              </a:ext>
            </a:extLst>
          </p:cNvPr>
          <p:cNvSpPr txBox="1">
            <a:spLocks/>
          </p:cNvSpPr>
          <p:nvPr/>
        </p:nvSpPr>
        <p:spPr>
          <a:xfrm>
            <a:off x="533400" y="2996952"/>
            <a:ext cx="8077200" cy="3384376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BE" b="0" dirty="0">
                <a:solidFill>
                  <a:srgbClr val="FF0066"/>
                </a:solidFill>
              </a:rPr>
              <a:t>B. </a:t>
            </a:r>
            <a:r>
              <a:rPr lang="fr-BE" b="0" u="sng" dirty="0">
                <a:solidFill>
                  <a:srgbClr val="FF0066"/>
                </a:solidFill>
              </a:rPr>
              <a:t>La présence de volcans actifs </a:t>
            </a:r>
          </a:p>
          <a:p>
            <a:pPr algn="ctr"/>
            <a:r>
              <a:rPr lang="fr-BE" b="0" u="sng" dirty="0">
                <a:solidFill>
                  <a:srgbClr val="FF0066"/>
                </a:solidFill>
              </a:rPr>
              <a:t>( une éruption en moyenne </a:t>
            </a:r>
          </a:p>
          <a:p>
            <a:pPr algn="ctr"/>
            <a:r>
              <a:rPr lang="fr-BE" b="0" u="sng" dirty="0">
                <a:solidFill>
                  <a:srgbClr val="FF0066"/>
                </a:solidFill>
              </a:rPr>
              <a:t>tous les 4-5 ans)</a:t>
            </a:r>
            <a:r>
              <a:rPr lang="fr-BE" b="0" dirty="0">
                <a:solidFill>
                  <a:srgbClr val="FF0066"/>
                </a:solidFill>
              </a:rPr>
              <a:t> et</a:t>
            </a:r>
          </a:p>
          <a:p>
            <a:pPr algn="ctr"/>
            <a:r>
              <a:rPr lang="fr-BE" b="0" dirty="0">
                <a:solidFill>
                  <a:srgbClr val="FF0066"/>
                </a:solidFill>
              </a:rPr>
              <a:t> leurs conséquences.</a:t>
            </a:r>
          </a:p>
        </p:txBody>
      </p:sp>
    </p:spTree>
    <p:extLst>
      <p:ext uri="{BB962C8B-B14F-4D97-AF65-F5344CB8AC3E}">
        <p14:creationId xmlns:p14="http://schemas.microsoft.com/office/powerpoint/2010/main" val="34127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80350-D581-E89F-2A9D-32A90068BC30}"/>
              </a:ext>
            </a:extLst>
          </p:cNvPr>
          <p:cNvSpPr txBox="1">
            <a:spLocks/>
          </p:cNvSpPr>
          <p:nvPr/>
        </p:nvSpPr>
        <p:spPr>
          <a:xfrm>
            <a:off x="533400" y="2060848"/>
            <a:ext cx="8077200" cy="167335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BE" b="0" dirty="0">
                <a:solidFill>
                  <a:srgbClr val="FF0066"/>
                </a:solidFill>
              </a:rPr>
              <a:t>Analyse du paysage.</a:t>
            </a:r>
          </a:p>
        </p:txBody>
      </p:sp>
    </p:spTree>
    <p:extLst>
      <p:ext uri="{BB962C8B-B14F-4D97-AF65-F5344CB8AC3E}">
        <p14:creationId xmlns:p14="http://schemas.microsoft.com/office/powerpoint/2010/main" val="94138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A4223-2858-CE32-2016-75297645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>
                <a:solidFill>
                  <a:srgbClr val="33CCFF"/>
                </a:solidFill>
              </a:rPr>
              <a:t>Péninsule de </a:t>
            </a:r>
            <a:r>
              <a:rPr lang="fr-BE" dirty="0" err="1">
                <a:solidFill>
                  <a:srgbClr val="33CCFF"/>
                </a:solidFill>
              </a:rPr>
              <a:t>Snaeffelsness</a:t>
            </a:r>
            <a:r>
              <a:rPr lang="fr-BE" dirty="0">
                <a:solidFill>
                  <a:srgbClr val="33CCFF"/>
                </a:solidFill>
              </a:rPr>
              <a:t>. </a:t>
            </a:r>
            <a:br>
              <a:rPr lang="fr-BE" dirty="0">
                <a:solidFill>
                  <a:srgbClr val="33CCFF"/>
                </a:solidFill>
              </a:rPr>
            </a:br>
            <a:endParaRPr lang="fr-BE" dirty="0">
              <a:solidFill>
                <a:srgbClr val="33CCFF"/>
              </a:solidFill>
            </a:endParaRP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AEDA99C9-06F0-E14E-6CA6-FB6EE3090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578796" cy="3163638"/>
          </a:xfrm>
          <a:prstGeom prst="rect">
            <a:avLst/>
          </a:prstGeom>
        </p:spPr>
      </p:pic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0A627C89-DDC0-36B3-5600-2E0A2729D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19288"/>
          <a:stretch/>
        </p:blipFill>
        <p:spPr>
          <a:xfrm>
            <a:off x="5220072" y="1772816"/>
            <a:ext cx="3238683" cy="326402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6ECDF00-B7BD-8108-7926-F47A4B717DF9}"/>
              </a:ext>
            </a:extLst>
          </p:cNvPr>
          <p:cNvSpPr/>
          <p:nvPr/>
        </p:nvSpPr>
        <p:spPr>
          <a:xfrm>
            <a:off x="5508104" y="3030599"/>
            <a:ext cx="864096" cy="648072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192C8D9-9EFC-01B1-4D7F-18D737C5F27A}"/>
              </a:ext>
            </a:extLst>
          </p:cNvPr>
          <p:cNvSpPr/>
          <p:nvPr/>
        </p:nvSpPr>
        <p:spPr>
          <a:xfrm>
            <a:off x="827584" y="3118995"/>
            <a:ext cx="864096" cy="648072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5ABA4A-6FC1-DC29-02DB-BC6AB2ADF042}"/>
              </a:ext>
            </a:extLst>
          </p:cNvPr>
          <p:cNvSpPr/>
          <p:nvPr/>
        </p:nvSpPr>
        <p:spPr>
          <a:xfrm>
            <a:off x="5220072" y="5445224"/>
            <a:ext cx="720080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highlight>
                <a:srgbClr val="FFFF99"/>
              </a:highligh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77578F-B5C5-51C4-F406-2B23F54D3577}"/>
              </a:ext>
            </a:extLst>
          </p:cNvPr>
          <p:cNvSpPr txBox="1"/>
          <p:nvPr/>
        </p:nvSpPr>
        <p:spPr>
          <a:xfrm>
            <a:off x="6084168" y="5445224"/>
            <a:ext cx="237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Roches volcaniques</a:t>
            </a:r>
          </a:p>
        </p:txBody>
      </p:sp>
    </p:spTree>
    <p:extLst>
      <p:ext uri="{BB962C8B-B14F-4D97-AF65-F5344CB8AC3E}">
        <p14:creationId xmlns:p14="http://schemas.microsoft.com/office/powerpoint/2010/main" val="1081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AA000-9BD3-3A0F-D736-5E4A8CE3D72B}"/>
              </a:ext>
            </a:extLst>
          </p:cNvPr>
          <p:cNvSpPr txBox="1">
            <a:spLocks/>
          </p:cNvSpPr>
          <p:nvPr/>
        </p:nvSpPr>
        <p:spPr>
          <a:xfrm>
            <a:off x="683568" y="332656"/>
            <a:ext cx="8013192" cy="86185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BE" b="0" u="sng" dirty="0">
                <a:solidFill>
                  <a:srgbClr val="FF0000"/>
                </a:solidFill>
              </a:rPr>
              <a:t>Des volcans, en veux-tu , en voilà!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1F899B2-3DAF-14B9-6E35-97D1B645244D}"/>
              </a:ext>
            </a:extLst>
          </p:cNvPr>
          <p:cNvGrpSpPr/>
          <p:nvPr/>
        </p:nvGrpSpPr>
        <p:grpSpPr>
          <a:xfrm>
            <a:off x="0" y="1227120"/>
            <a:ext cx="9144000" cy="3566425"/>
            <a:chOff x="0" y="1194512"/>
            <a:chExt cx="9144000" cy="3566425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66A8FDB8-89AB-C884-076A-A825ED5F8BF3}"/>
                </a:ext>
              </a:extLst>
            </p:cNvPr>
            <p:cNvGrpSpPr/>
            <p:nvPr/>
          </p:nvGrpSpPr>
          <p:grpSpPr>
            <a:xfrm>
              <a:off x="7226" y="1194512"/>
              <a:ext cx="9136774" cy="3264946"/>
              <a:chOff x="7226" y="1194512"/>
              <a:chExt cx="9136774" cy="3264946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77ADC688-F879-6B54-0BD2-E29D7434ECA7}"/>
                  </a:ext>
                </a:extLst>
              </p:cNvPr>
              <p:cNvGrpSpPr/>
              <p:nvPr/>
            </p:nvGrpSpPr>
            <p:grpSpPr>
              <a:xfrm>
                <a:off x="7226" y="1340768"/>
                <a:ext cx="9136774" cy="3118690"/>
                <a:chOff x="7226" y="1390430"/>
                <a:chExt cx="7674718" cy="2419113"/>
              </a:xfrm>
            </p:grpSpPr>
            <p:grpSp>
              <p:nvGrpSpPr>
                <p:cNvPr id="14" name="Groupe 13">
                  <a:extLst>
                    <a:ext uri="{FF2B5EF4-FFF2-40B4-BE49-F238E27FC236}">
                      <a16:creationId xmlns:a16="http://schemas.microsoft.com/office/drawing/2014/main" id="{AD1582EB-0FB0-43C5-453F-04F643C6C670}"/>
                    </a:ext>
                  </a:extLst>
                </p:cNvPr>
                <p:cNvGrpSpPr/>
                <p:nvPr/>
              </p:nvGrpSpPr>
              <p:grpSpPr>
                <a:xfrm>
                  <a:off x="7226" y="1390430"/>
                  <a:ext cx="6853683" cy="2419113"/>
                  <a:chOff x="7226" y="1390430"/>
                  <a:chExt cx="6853683" cy="2419113"/>
                </a:xfrm>
              </p:grpSpPr>
              <p:grpSp>
                <p:nvGrpSpPr>
                  <p:cNvPr id="11" name="Groupe 10">
                    <a:extLst>
                      <a:ext uri="{FF2B5EF4-FFF2-40B4-BE49-F238E27FC236}">
                        <a16:creationId xmlns:a16="http://schemas.microsoft.com/office/drawing/2014/main" id="{BC55BFEA-2CE1-8053-5780-1DD66AD9AAD8}"/>
                      </a:ext>
                    </a:extLst>
                  </p:cNvPr>
                  <p:cNvGrpSpPr/>
                  <p:nvPr/>
                </p:nvGrpSpPr>
                <p:grpSpPr>
                  <a:xfrm>
                    <a:off x="7226" y="1390430"/>
                    <a:ext cx="5270815" cy="2419113"/>
                    <a:chOff x="7226" y="1390430"/>
                    <a:chExt cx="5270815" cy="2419113"/>
                  </a:xfrm>
                </p:grpSpPr>
                <p:pic>
                  <p:nvPicPr>
                    <p:cNvPr id="8" name="Image 7" descr="Une image contenant ciel, herbe, extérieur, champ&#10;&#10;Description générée automatiquement">
                      <a:extLst>
                        <a:ext uri="{FF2B5EF4-FFF2-40B4-BE49-F238E27FC236}">
                          <a16:creationId xmlns:a16="http://schemas.microsoft.com/office/drawing/2014/main" id="{05B22F06-8FEE-8AF9-3800-DBEE832452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226" y="1390430"/>
                      <a:ext cx="3628670" cy="241911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" name="Image 9" descr="Une image contenant herbe, ciel, extérieur, champ&#10;&#10;Description générée automatiquement">
                      <a:extLst>
                        <a:ext uri="{FF2B5EF4-FFF2-40B4-BE49-F238E27FC236}">
                          <a16:creationId xmlns:a16="http://schemas.microsoft.com/office/drawing/2014/main" id="{39A5475D-B363-A932-AFDD-96D927E09D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05"/>
                    <a:stretch/>
                  </p:blipFill>
                  <p:spPr>
                    <a:xfrm>
                      <a:off x="2109687" y="1584625"/>
                      <a:ext cx="3168354" cy="215000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3" name="Image 12" descr="Une image contenant herbe, ciel, extérieur, nature&#10;&#10;Description générée automatiquement">
                    <a:extLst>
                      <a:ext uri="{FF2B5EF4-FFF2-40B4-BE49-F238E27FC236}">
                        <a16:creationId xmlns:a16="http://schemas.microsoft.com/office/drawing/2014/main" id="{0365BFE0-C33D-5B8C-7E97-159213B7DA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397"/>
                  <a:stretch/>
                </p:blipFill>
                <p:spPr>
                  <a:xfrm>
                    <a:off x="4067944" y="1599012"/>
                    <a:ext cx="2792965" cy="215000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Image 15" descr="Une image contenant herbe, ciel, extérieur, nature&#10;&#10;Description générée automatiquement">
                  <a:extLst>
                    <a:ext uri="{FF2B5EF4-FFF2-40B4-BE49-F238E27FC236}">
                      <a16:creationId xmlns:a16="http://schemas.microsoft.com/office/drawing/2014/main" id="{90478B7C-B027-1DC8-FFE3-F77445B495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8136" y="1700808"/>
                  <a:ext cx="2843808" cy="1895872"/>
                </a:xfrm>
                <a:prstGeom prst="rect">
                  <a:avLst/>
                </a:prstGeom>
              </p:spPr>
            </p:pic>
          </p:grp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094592C-64B1-0A80-4342-9839272A030E}"/>
                  </a:ext>
                </a:extLst>
              </p:cNvPr>
              <p:cNvSpPr txBox="1"/>
              <p:nvPr/>
            </p:nvSpPr>
            <p:spPr>
              <a:xfrm>
                <a:off x="7226" y="1194512"/>
                <a:ext cx="9129548" cy="5463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BE" dirty="0"/>
              </a:p>
            </p:txBody>
          </p:sp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09FE9FA-0047-67FE-601C-A991E43AEB62}"/>
                </a:ext>
              </a:extLst>
            </p:cNvPr>
            <p:cNvSpPr txBox="1"/>
            <p:nvPr/>
          </p:nvSpPr>
          <p:spPr>
            <a:xfrm>
              <a:off x="0" y="4179418"/>
              <a:ext cx="9129548" cy="5815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BE" dirty="0"/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8987080B-89D2-60E5-5E58-FC928E558942}"/>
              </a:ext>
            </a:extLst>
          </p:cNvPr>
          <p:cNvSpPr/>
          <p:nvPr/>
        </p:nvSpPr>
        <p:spPr>
          <a:xfrm>
            <a:off x="0" y="2180033"/>
            <a:ext cx="1008112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FC301DD-FB07-6B82-A3C5-63AC26E1BF3A}"/>
              </a:ext>
            </a:extLst>
          </p:cNvPr>
          <p:cNvSpPr/>
          <p:nvPr/>
        </p:nvSpPr>
        <p:spPr>
          <a:xfrm>
            <a:off x="1063724" y="2459646"/>
            <a:ext cx="1008112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3172F6D-88C8-7C01-78FF-E56294CD2F9B}"/>
              </a:ext>
            </a:extLst>
          </p:cNvPr>
          <p:cNvSpPr/>
          <p:nvPr/>
        </p:nvSpPr>
        <p:spPr>
          <a:xfrm>
            <a:off x="4765544" y="2718731"/>
            <a:ext cx="625348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2B0D5CB-0F54-85BF-6B04-DC59248613C0}"/>
              </a:ext>
            </a:extLst>
          </p:cNvPr>
          <p:cNvSpPr/>
          <p:nvPr/>
        </p:nvSpPr>
        <p:spPr>
          <a:xfrm>
            <a:off x="5327224" y="2728995"/>
            <a:ext cx="625348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056846A-CCAB-60C1-8206-B55FAE08430C}"/>
              </a:ext>
            </a:extLst>
          </p:cNvPr>
          <p:cNvSpPr/>
          <p:nvPr/>
        </p:nvSpPr>
        <p:spPr>
          <a:xfrm>
            <a:off x="7393320" y="2650293"/>
            <a:ext cx="625348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FB6D1D2-EEF9-7233-8EC8-C12DF0A86718}"/>
              </a:ext>
            </a:extLst>
          </p:cNvPr>
          <p:cNvSpPr/>
          <p:nvPr/>
        </p:nvSpPr>
        <p:spPr>
          <a:xfrm>
            <a:off x="8285095" y="2650293"/>
            <a:ext cx="625348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DC31E1D-E3AD-831D-02F2-6889A2144BA9}"/>
              </a:ext>
            </a:extLst>
          </p:cNvPr>
          <p:cNvSpPr/>
          <p:nvPr/>
        </p:nvSpPr>
        <p:spPr>
          <a:xfrm>
            <a:off x="5466870" y="2572681"/>
            <a:ext cx="1402618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DE19C17-066A-A26B-8727-4CBAB2C85162}"/>
              </a:ext>
            </a:extLst>
          </p:cNvPr>
          <p:cNvSpPr txBox="1"/>
          <p:nvPr/>
        </p:nvSpPr>
        <p:spPr>
          <a:xfrm>
            <a:off x="2875022" y="4921904"/>
            <a:ext cx="309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tx1">
                    <a:lumMod val="85000"/>
                  </a:schemeClr>
                </a:solidFill>
              </a:rPr>
              <a:t>Péninsule de </a:t>
            </a:r>
            <a:r>
              <a:rPr lang="fr-BE" dirty="0" err="1">
                <a:solidFill>
                  <a:schemeClr val="tx1">
                    <a:lumMod val="85000"/>
                  </a:schemeClr>
                </a:solidFill>
              </a:rPr>
              <a:t>Snaeffelsness</a:t>
            </a:r>
            <a:r>
              <a:rPr lang="fr-BE" dirty="0">
                <a:solidFill>
                  <a:schemeClr val="tx1">
                    <a:lumMod val="8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70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ciel, extérieur, nature&#10;&#10;Description générée automatiquement">
            <a:extLst>
              <a:ext uri="{FF2B5EF4-FFF2-40B4-BE49-F238E27FC236}">
                <a16:creationId xmlns:a16="http://schemas.microsoft.com/office/drawing/2014/main" id="{AA4B607F-E70B-60E6-1A7C-37BD6BDC2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ED6F145-59E7-EEF2-9E71-D962F8E63FD3}"/>
              </a:ext>
            </a:extLst>
          </p:cNvPr>
          <p:cNvSpPr/>
          <p:nvPr/>
        </p:nvSpPr>
        <p:spPr>
          <a:xfrm>
            <a:off x="0" y="2564904"/>
            <a:ext cx="1907704" cy="10801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04CFA96-E073-2AAA-C9C3-8E7938E2A84C}"/>
              </a:ext>
            </a:extLst>
          </p:cNvPr>
          <p:cNvSpPr/>
          <p:nvPr/>
        </p:nvSpPr>
        <p:spPr>
          <a:xfrm>
            <a:off x="3419872" y="2564904"/>
            <a:ext cx="1907704" cy="10801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E3332D5-7E01-8809-6480-274B3B598C07}"/>
              </a:ext>
            </a:extLst>
          </p:cNvPr>
          <p:cNvSpPr/>
          <p:nvPr/>
        </p:nvSpPr>
        <p:spPr>
          <a:xfrm>
            <a:off x="4716016" y="2510433"/>
            <a:ext cx="1907704" cy="10801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4DAF841-52FD-6A6F-E0CE-6029FE8330BF}"/>
              </a:ext>
            </a:extLst>
          </p:cNvPr>
          <p:cNvSpPr/>
          <p:nvPr/>
        </p:nvSpPr>
        <p:spPr>
          <a:xfrm>
            <a:off x="5682283" y="2564904"/>
            <a:ext cx="1907704" cy="10801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772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herbe, extérieur, montagne&#10;&#10;Description générée automatiquement">
            <a:extLst>
              <a:ext uri="{FF2B5EF4-FFF2-40B4-BE49-F238E27FC236}">
                <a16:creationId xmlns:a16="http://schemas.microsoft.com/office/drawing/2014/main" id="{B8F40752-D55D-FA48-1CC7-00E1021D4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096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6BA795F-772A-25B2-4336-B7EE46166D6A}"/>
              </a:ext>
            </a:extLst>
          </p:cNvPr>
          <p:cNvSpPr/>
          <p:nvPr/>
        </p:nvSpPr>
        <p:spPr>
          <a:xfrm>
            <a:off x="755576" y="2564904"/>
            <a:ext cx="5328592" cy="230425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460E245-F11C-54A3-81D7-B1154580664A}"/>
              </a:ext>
            </a:extLst>
          </p:cNvPr>
          <p:cNvSpPr/>
          <p:nvPr/>
        </p:nvSpPr>
        <p:spPr>
          <a:xfrm>
            <a:off x="3872955" y="2276872"/>
            <a:ext cx="5328592" cy="230425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97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nalisé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2362</TotalTime>
  <Words>66</Words>
  <Application>Microsoft Office PowerPoint</Application>
  <PresentationFormat>Affichage à l'écran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Monotype Corsiva</vt:lpstr>
      <vt:lpstr>Times New Roman</vt:lpstr>
      <vt:lpstr>Wingdings</vt:lpstr>
      <vt:lpstr>Wingdings 2</vt:lpstr>
      <vt:lpstr>Wingdings 3</vt:lpstr>
      <vt:lpstr>Module</vt:lpstr>
      <vt:lpstr>Présentation PowerPoint</vt:lpstr>
      <vt:lpstr>Présentation PowerPoint</vt:lpstr>
      <vt:lpstr>Péninsule de Snaeffelsness. 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banlieue américaine : introduction à l’étude de New-York.</dc:title>
  <dc:creator> </dc:creator>
  <cp:lastModifiedBy>Daniel</cp:lastModifiedBy>
  <cp:revision>197</cp:revision>
  <dcterms:created xsi:type="dcterms:W3CDTF">2011-03-01T19:21:23Z</dcterms:created>
  <dcterms:modified xsi:type="dcterms:W3CDTF">2022-10-05T16:07:35Z</dcterms:modified>
</cp:coreProperties>
</file>