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0" r:id="rId2"/>
    <p:sldId id="441" r:id="rId3"/>
    <p:sldId id="412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5C47B139-0A88-CC96-6044-D663E0B9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270"/>
            <a:ext cx="9144000" cy="4665459"/>
          </a:xfrm>
          <a:prstGeom prst="rect">
            <a:avLst/>
          </a:prstGeom>
        </p:spPr>
      </p:pic>
      <p:pic>
        <p:nvPicPr>
          <p:cNvPr id="4" name="Image 3" descr="Une image contenant ciel, extérieur, montagne, herbe&#10;&#10;Description générée automatiquement">
            <a:extLst>
              <a:ext uri="{FF2B5EF4-FFF2-40B4-BE49-F238E27FC236}">
                <a16:creationId xmlns:a16="http://schemas.microsoft.com/office/drawing/2014/main" id="{6F5E9293-B056-DBC8-E5F2-C9537411C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montagne, plusieurs&#10;&#10;Description générée automatiquement">
            <a:extLst>
              <a:ext uri="{FF2B5EF4-FFF2-40B4-BE49-F238E27FC236}">
                <a16:creationId xmlns:a16="http://schemas.microsoft.com/office/drawing/2014/main" id="{87C060CA-AEB1-71CF-EBA9-7E96F5D2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6" y="1844824"/>
            <a:ext cx="9144000" cy="362237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B79D46E-AE5A-AF14-9FFB-8AE47479BE69}"/>
              </a:ext>
            </a:extLst>
          </p:cNvPr>
          <p:cNvSpPr/>
          <p:nvPr/>
        </p:nvSpPr>
        <p:spPr>
          <a:xfrm>
            <a:off x="6012160" y="2780928"/>
            <a:ext cx="1296144" cy="1080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 descr="Une image contenant ciel, herbe, extérieur, montagne&#10;&#10;Description générée automatiquement">
            <a:extLst>
              <a:ext uri="{FF2B5EF4-FFF2-40B4-BE49-F238E27FC236}">
                <a16:creationId xmlns:a16="http://schemas.microsoft.com/office/drawing/2014/main" id="{EE5FB325-6B98-FD27-76A5-0CE8B19FA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6" y="27298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montagne, extérieur, herbe&#10;&#10;Description générée automatiquement">
            <a:extLst>
              <a:ext uri="{FF2B5EF4-FFF2-40B4-BE49-F238E27FC236}">
                <a16:creationId xmlns:a16="http://schemas.microsoft.com/office/drawing/2014/main" id="{87B032E3-7468-A03A-B300-AC315F1DF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2363</TotalTime>
  <Words>0</Words>
  <Application>Microsoft Office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Monotype Corsiva</vt:lpstr>
      <vt:lpstr>Wingdings</vt:lpstr>
      <vt:lpstr>Wingdings 2</vt:lpstr>
      <vt:lpstr>Wingdings 3</vt:lpstr>
      <vt:lpstr>Module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197</cp:revision>
  <dcterms:created xsi:type="dcterms:W3CDTF">2011-03-01T19:21:23Z</dcterms:created>
  <dcterms:modified xsi:type="dcterms:W3CDTF">2022-10-05T16:14:00Z</dcterms:modified>
</cp:coreProperties>
</file>