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2" r:id="rId2"/>
    <p:sldId id="413" r:id="rId3"/>
    <p:sldId id="445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21282F-6E60-86A2-1866-C61A891A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>
                <a:solidFill>
                  <a:srgbClr val="00B0F0"/>
                </a:solidFill>
              </a:rPr>
              <a:t>Autre lieu: le sud du pays.</a:t>
            </a: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1027BD5F-B0AB-6917-20CF-7B28BF72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940152" cy="3981507"/>
          </a:xfrm>
          <a:prstGeom prst="rect">
            <a:avLst/>
          </a:prstGeom>
        </p:spPr>
      </p:pic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D687AF7D-1D60-872B-E0D1-D431D7C35CFA}"/>
              </a:ext>
            </a:extLst>
          </p:cNvPr>
          <p:cNvSpPr/>
          <p:nvPr/>
        </p:nvSpPr>
        <p:spPr>
          <a:xfrm rot="20133095">
            <a:off x="3137564" y="4411676"/>
            <a:ext cx="3528392" cy="792088"/>
          </a:xfrm>
          <a:prstGeom prst="parallelogram">
            <a:avLst>
              <a:gd name="adj" fmla="val 24704"/>
            </a:avLst>
          </a:prstGeom>
          <a:noFill/>
          <a:ln cmpd="sng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A886A0D-F109-FC03-9DC6-79D07DE2D570}"/>
              </a:ext>
            </a:extLst>
          </p:cNvPr>
          <p:cNvCxnSpPr>
            <a:cxnSpLocks/>
          </p:cNvCxnSpPr>
          <p:nvPr/>
        </p:nvCxnSpPr>
        <p:spPr>
          <a:xfrm flipH="1" flipV="1">
            <a:off x="5436096" y="4509120"/>
            <a:ext cx="1139597" cy="110122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9A4970A-D6EF-064C-181E-6B4DCA0F636B}"/>
              </a:ext>
            </a:extLst>
          </p:cNvPr>
          <p:cNvSpPr txBox="1"/>
          <p:nvPr/>
        </p:nvSpPr>
        <p:spPr>
          <a:xfrm>
            <a:off x="5412879" y="5745031"/>
            <a:ext cx="2824732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Sous la glace, des volcans.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2D4FF6-0876-817D-107A-63E4F9E48F92}"/>
              </a:ext>
            </a:extLst>
          </p:cNvPr>
          <p:cNvSpPr txBox="1"/>
          <p:nvPr/>
        </p:nvSpPr>
        <p:spPr>
          <a:xfrm>
            <a:off x="5412879" y="5659629"/>
            <a:ext cx="2824732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Photo de cette région: dia suivante.</a:t>
            </a:r>
          </a:p>
        </p:txBody>
      </p:sp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AC88082E-3AFD-DD3D-C8FC-0A5CB3034609}"/>
              </a:ext>
            </a:extLst>
          </p:cNvPr>
          <p:cNvSpPr/>
          <p:nvPr/>
        </p:nvSpPr>
        <p:spPr>
          <a:xfrm rot="20133095">
            <a:off x="5028396" y="4348722"/>
            <a:ext cx="815398" cy="792088"/>
          </a:xfrm>
          <a:prstGeom prst="parallelogram">
            <a:avLst>
              <a:gd name="adj" fmla="val 24704"/>
            </a:avLst>
          </a:prstGeom>
          <a:noFill/>
          <a:ln cmpd="sng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73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2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76A0B2E-6B69-4C55-743E-71F486666598}"/>
              </a:ext>
            </a:extLst>
          </p:cNvPr>
          <p:cNvGrpSpPr/>
          <p:nvPr/>
        </p:nvGrpSpPr>
        <p:grpSpPr>
          <a:xfrm>
            <a:off x="971600" y="1346853"/>
            <a:ext cx="7607396" cy="4164293"/>
            <a:chOff x="11807" y="1268760"/>
            <a:chExt cx="7607396" cy="4164293"/>
          </a:xfrm>
        </p:grpSpPr>
        <p:pic>
          <p:nvPicPr>
            <p:cNvPr id="3" name="Image 2" descr="Une image contenant herbe, ciel, extérieur, nature&#10;&#10;Description générée automatiquement">
              <a:extLst>
                <a:ext uri="{FF2B5EF4-FFF2-40B4-BE49-F238E27FC236}">
                  <a16:creationId xmlns:a16="http://schemas.microsoft.com/office/drawing/2014/main" id="{69142049-ED3E-2112-AE5F-4D32E621D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7" y="1424946"/>
              <a:ext cx="6012160" cy="4008107"/>
            </a:xfrm>
            <a:prstGeom prst="rect">
              <a:avLst/>
            </a:prstGeom>
          </p:spPr>
        </p:pic>
        <p:pic>
          <p:nvPicPr>
            <p:cNvPr id="5" name="Image 4" descr="Une image contenant herbe, ciel, extérieur, nature&#10;&#10;Description générée automatiquement">
              <a:extLst>
                <a:ext uri="{FF2B5EF4-FFF2-40B4-BE49-F238E27FC236}">
                  <a16:creationId xmlns:a16="http://schemas.microsoft.com/office/drawing/2014/main" id="{2CDBE63E-FD95-697E-B571-A4175F7CAE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" t="-1835" r="-1351" b="1835"/>
            <a:stretch/>
          </p:blipFill>
          <p:spPr>
            <a:xfrm>
              <a:off x="2051720" y="1268760"/>
              <a:ext cx="5567483" cy="3868486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1FAB170E-91B6-81F7-DE1E-7D454359A340}"/>
              </a:ext>
            </a:extLst>
          </p:cNvPr>
          <p:cNvSpPr txBox="1"/>
          <p:nvPr/>
        </p:nvSpPr>
        <p:spPr>
          <a:xfrm>
            <a:off x="611560" y="817161"/>
            <a:ext cx="802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Vue d’une partie (seulement!) du Vatnajökull</a:t>
            </a:r>
          </a:p>
        </p:txBody>
      </p:sp>
    </p:spTree>
    <p:extLst>
      <p:ext uri="{BB962C8B-B14F-4D97-AF65-F5344CB8AC3E}">
        <p14:creationId xmlns:p14="http://schemas.microsoft.com/office/powerpoint/2010/main" val="24004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80350-D581-E89F-2A9D-32A90068BC30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8077200" cy="16733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66"/>
                </a:solidFill>
              </a:rPr>
              <a:t>Impossible d’analyser tous les aléas volcaniques.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F29D832-A5A0-23BC-2A86-70698E009E3C}"/>
              </a:ext>
            </a:extLst>
          </p:cNvPr>
          <p:cNvSpPr txBox="1">
            <a:spLocks/>
          </p:cNvSpPr>
          <p:nvPr/>
        </p:nvSpPr>
        <p:spPr>
          <a:xfrm>
            <a:off x="611560" y="3284984"/>
            <a:ext cx="8077200" cy="16733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66"/>
                </a:solidFill>
              </a:rPr>
              <a:t>Voici quelques cas typiques de ce pays.</a:t>
            </a:r>
          </a:p>
        </p:txBody>
      </p:sp>
    </p:spTree>
    <p:extLst>
      <p:ext uri="{BB962C8B-B14F-4D97-AF65-F5344CB8AC3E}">
        <p14:creationId xmlns:p14="http://schemas.microsoft.com/office/powerpoint/2010/main" val="17732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2362</TotalTime>
  <Words>46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Monotype Corsiva</vt:lpstr>
      <vt:lpstr>Times New Roman</vt:lpstr>
      <vt:lpstr>Wingdings</vt:lpstr>
      <vt:lpstr>Wingdings 2</vt:lpstr>
      <vt:lpstr>Wingdings 3</vt:lpstr>
      <vt:lpstr>Module</vt:lpstr>
      <vt:lpstr>Autre lieu: le sud du pays.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196</cp:revision>
  <dcterms:created xsi:type="dcterms:W3CDTF">2011-03-01T19:21:23Z</dcterms:created>
  <dcterms:modified xsi:type="dcterms:W3CDTF">2022-10-05T16:16:56Z</dcterms:modified>
</cp:coreProperties>
</file>