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1" r:id="rId2"/>
    <p:sldId id="279" r:id="rId3"/>
    <p:sldId id="278" r:id="rId4"/>
    <p:sldId id="257" r:id="rId5"/>
    <p:sldId id="258" r:id="rId6"/>
    <p:sldId id="261" r:id="rId7"/>
    <p:sldId id="260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69" r:id="rId19"/>
    <p:sldId id="270" r:id="rId20"/>
    <p:sldId id="273" r:id="rId21"/>
    <p:sldId id="274" r:id="rId22"/>
    <p:sldId id="280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215F9A"/>
    <a:srgbClr val="FF9021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AD513-7B67-4B60-BDEA-AC10E0757FBD}" v="1321" dt="2024-06-10T13:32:57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s Myster" userId="d31bbcf09895fbf6" providerId="LiveId" clId="{CE9AD513-7B67-4B60-BDEA-AC10E0757FBD}"/>
    <pc:docChg chg="undo redo custSel addSld delSld modSld sldOrd">
      <pc:chgData name="Charles Myster" userId="d31bbcf09895fbf6" providerId="LiveId" clId="{CE9AD513-7B67-4B60-BDEA-AC10E0757FBD}" dt="2024-06-30T19:58:05.419" v="7351" actId="13244"/>
      <pc:docMkLst>
        <pc:docMk/>
      </pc:docMkLst>
      <pc:sldChg chg="addSp delSp modSp del mod delAnim modAnim">
        <pc:chgData name="Charles Myster" userId="d31bbcf09895fbf6" providerId="LiveId" clId="{CE9AD513-7B67-4B60-BDEA-AC10E0757FBD}" dt="2024-06-09T15:00:46.092" v="86" actId="47"/>
        <pc:sldMkLst>
          <pc:docMk/>
          <pc:sldMk cId="2331294892" sldId="256"/>
        </pc:sldMkLst>
        <pc:spChg chg="del">
          <ac:chgData name="Charles Myster" userId="d31bbcf09895fbf6" providerId="LiveId" clId="{CE9AD513-7B67-4B60-BDEA-AC10E0757FBD}" dt="2024-06-09T14:53:00.869" v="51" actId="478"/>
          <ac:spMkLst>
            <pc:docMk/>
            <pc:sldMk cId="2331294892" sldId="256"/>
            <ac:spMk id="2" creationId="{D7F6F8E7-83DC-6D2C-70FE-548D7B783CD7}"/>
          </ac:spMkLst>
        </pc:spChg>
        <pc:spChg chg="del">
          <ac:chgData name="Charles Myster" userId="d31bbcf09895fbf6" providerId="LiveId" clId="{CE9AD513-7B67-4B60-BDEA-AC10E0757FBD}" dt="2024-06-09T14:52:57.834" v="50" actId="478"/>
          <ac:spMkLst>
            <pc:docMk/>
            <pc:sldMk cId="2331294892" sldId="256"/>
            <ac:spMk id="3" creationId="{C0D154B0-1D44-124E-1797-897844CD8C76}"/>
          </ac:spMkLst>
        </pc:spChg>
        <pc:spChg chg="add del mod">
          <ac:chgData name="Charles Myster" userId="d31bbcf09895fbf6" providerId="LiveId" clId="{CE9AD513-7B67-4B60-BDEA-AC10E0757FBD}" dt="2024-06-09T14:58:56.213" v="63" actId="478"/>
          <ac:spMkLst>
            <pc:docMk/>
            <pc:sldMk cId="2331294892" sldId="256"/>
            <ac:spMk id="4" creationId="{CD073AF6-55E5-BEFD-0406-B8053CBAAF50}"/>
          </ac:spMkLst>
        </pc:spChg>
        <pc:spChg chg="add del mod">
          <ac:chgData name="Charles Myster" userId="d31bbcf09895fbf6" providerId="LiveId" clId="{CE9AD513-7B67-4B60-BDEA-AC10E0757FBD}" dt="2024-06-09T14:58:57.206" v="64" actId="478"/>
          <ac:spMkLst>
            <pc:docMk/>
            <pc:sldMk cId="2331294892" sldId="256"/>
            <ac:spMk id="6" creationId="{90CD53A4-9350-25E0-5449-5A1269966A25}"/>
          </ac:spMkLst>
        </pc:spChg>
        <pc:spChg chg="add del mod">
          <ac:chgData name="Charles Myster" userId="d31bbcf09895fbf6" providerId="LiveId" clId="{CE9AD513-7B67-4B60-BDEA-AC10E0757FBD}" dt="2024-06-09T14:58:57.934" v="65" actId="478"/>
          <ac:spMkLst>
            <pc:docMk/>
            <pc:sldMk cId="2331294892" sldId="256"/>
            <ac:spMk id="8" creationId="{7D941E7A-69E3-4428-0799-9F3AE3BCD4FF}"/>
          </ac:spMkLst>
        </pc:spChg>
        <pc:spChg chg="add del mod">
          <ac:chgData name="Charles Myster" userId="d31bbcf09895fbf6" providerId="LiveId" clId="{CE9AD513-7B67-4B60-BDEA-AC10E0757FBD}" dt="2024-06-09T14:58:58.710" v="66" actId="478"/>
          <ac:spMkLst>
            <pc:docMk/>
            <pc:sldMk cId="2331294892" sldId="256"/>
            <ac:spMk id="10" creationId="{DBD1189A-C5BE-A7E9-64A9-B4EAFC562F51}"/>
          </ac:spMkLst>
        </pc:spChg>
        <pc:spChg chg="add del mod">
          <ac:chgData name="Charles Myster" userId="d31bbcf09895fbf6" providerId="LiveId" clId="{CE9AD513-7B67-4B60-BDEA-AC10E0757FBD}" dt="2024-06-09T14:58:59.578" v="67" actId="478"/>
          <ac:spMkLst>
            <pc:docMk/>
            <pc:sldMk cId="2331294892" sldId="256"/>
            <ac:spMk id="12" creationId="{74A10CB0-D98F-7E28-6E63-C5A4388FBF28}"/>
          </ac:spMkLst>
        </pc:spChg>
        <pc:spChg chg="add del mod">
          <ac:chgData name="Charles Myster" userId="d31bbcf09895fbf6" providerId="LiveId" clId="{CE9AD513-7B67-4B60-BDEA-AC10E0757FBD}" dt="2024-06-09T14:49:04.712" v="49" actId="478"/>
          <ac:spMkLst>
            <pc:docMk/>
            <pc:sldMk cId="2331294892" sldId="256"/>
            <ac:spMk id="14" creationId="{F979347D-00BB-A4CD-73CE-BA30CF39F267}"/>
          </ac:spMkLst>
        </pc:spChg>
        <pc:spChg chg="add del mod">
          <ac:chgData name="Charles Myster" userId="d31bbcf09895fbf6" providerId="LiveId" clId="{CE9AD513-7B67-4B60-BDEA-AC10E0757FBD}" dt="2024-06-09T14:59:00.648" v="68" actId="478"/>
          <ac:spMkLst>
            <pc:docMk/>
            <pc:sldMk cId="2331294892" sldId="256"/>
            <ac:spMk id="16" creationId="{56A9B324-B5C0-B6EF-8CB9-37F16B7820F4}"/>
          </ac:spMkLst>
        </pc:spChg>
        <pc:spChg chg="add del mod">
          <ac:chgData name="Charles Myster" userId="d31bbcf09895fbf6" providerId="LiveId" clId="{CE9AD513-7B67-4B60-BDEA-AC10E0757FBD}" dt="2024-06-09T14:59:01.457" v="69" actId="478"/>
          <ac:spMkLst>
            <pc:docMk/>
            <pc:sldMk cId="2331294892" sldId="256"/>
            <ac:spMk id="18" creationId="{3118FC0A-EC5D-0BED-190C-7CE73ECFB5F8}"/>
          </ac:spMkLst>
        </pc:spChg>
        <pc:spChg chg="add del mod">
          <ac:chgData name="Charles Myster" userId="d31bbcf09895fbf6" providerId="LiveId" clId="{CE9AD513-7B67-4B60-BDEA-AC10E0757FBD}" dt="2024-06-09T14:59:02.419" v="70" actId="478"/>
          <ac:spMkLst>
            <pc:docMk/>
            <pc:sldMk cId="2331294892" sldId="256"/>
            <ac:spMk id="20" creationId="{3AD36A73-8F9E-86F5-26F2-474C8FE3E52E}"/>
          </ac:spMkLst>
        </pc:spChg>
        <pc:spChg chg="add del mod">
          <ac:chgData name="Charles Myster" userId="d31bbcf09895fbf6" providerId="LiveId" clId="{CE9AD513-7B67-4B60-BDEA-AC10E0757FBD}" dt="2024-06-09T14:59:03.545" v="71" actId="478"/>
          <ac:spMkLst>
            <pc:docMk/>
            <pc:sldMk cId="2331294892" sldId="256"/>
            <ac:spMk id="22" creationId="{1F9CF625-14C9-CF9F-3907-60B161F3D9A6}"/>
          </ac:spMkLst>
        </pc:spChg>
        <pc:spChg chg="add del mod">
          <ac:chgData name="Charles Myster" userId="d31bbcf09895fbf6" providerId="LiveId" clId="{CE9AD513-7B67-4B60-BDEA-AC10E0757FBD}" dt="2024-06-09T14:59:04.305" v="72" actId="478"/>
          <ac:spMkLst>
            <pc:docMk/>
            <pc:sldMk cId="2331294892" sldId="256"/>
            <ac:spMk id="24" creationId="{84CEC355-63A5-BA6A-B184-5318C95E50AA}"/>
          </ac:spMkLst>
        </pc:spChg>
        <pc:spChg chg="add del mod">
          <ac:chgData name="Charles Myster" userId="d31bbcf09895fbf6" providerId="LiveId" clId="{CE9AD513-7B67-4B60-BDEA-AC10E0757FBD}" dt="2024-06-09T14:59:04.999" v="73" actId="478"/>
          <ac:spMkLst>
            <pc:docMk/>
            <pc:sldMk cId="2331294892" sldId="256"/>
            <ac:spMk id="26" creationId="{8C614249-0D37-43A6-551D-2E5BCABEB6D9}"/>
          </ac:spMkLst>
        </pc:spChg>
        <pc:spChg chg="add del mod">
          <ac:chgData name="Charles Myster" userId="d31bbcf09895fbf6" providerId="LiveId" clId="{CE9AD513-7B67-4B60-BDEA-AC10E0757FBD}" dt="2024-06-09T14:59:07.346" v="74" actId="478"/>
          <ac:spMkLst>
            <pc:docMk/>
            <pc:sldMk cId="2331294892" sldId="256"/>
            <ac:spMk id="28" creationId="{732F46AF-74BB-43CF-B439-DD23A306BE74}"/>
          </ac:spMkLst>
        </pc:spChg>
        <pc:spChg chg="add del mod">
          <ac:chgData name="Charles Myster" userId="d31bbcf09895fbf6" providerId="LiveId" clId="{CE9AD513-7B67-4B60-BDEA-AC10E0757FBD}" dt="2024-06-09T14:59:08.181" v="75" actId="478"/>
          <ac:spMkLst>
            <pc:docMk/>
            <pc:sldMk cId="2331294892" sldId="256"/>
            <ac:spMk id="30" creationId="{A50D9069-02C2-0119-4788-53F4EF8BCAE7}"/>
          </ac:spMkLst>
        </pc:spChg>
        <pc:spChg chg="add del mod">
          <ac:chgData name="Charles Myster" userId="d31bbcf09895fbf6" providerId="LiveId" clId="{CE9AD513-7B67-4B60-BDEA-AC10E0757FBD}" dt="2024-06-09T14:59:09.061" v="76" actId="478"/>
          <ac:spMkLst>
            <pc:docMk/>
            <pc:sldMk cId="2331294892" sldId="256"/>
            <ac:spMk id="32" creationId="{CD79D32E-EE95-B984-81DF-FCE3EC3EA578}"/>
          </ac:spMkLst>
        </pc:spChg>
        <pc:spChg chg="add del mod">
          <ac:chgData name="Charles Myster" userId="d31bbcf09895fbf6" providerId="LiveId" clId="{CE9AD513-7B67-4B60-BDEA-AC10E0757FBD}" dt="2024-06-09T14:59:09.831" v="77" actId="478"/>
          <ac:spMkLst>
            <pc:docMk/>
            <pc:sldMk cId="2331294892" sldId="256"/>
            <ac:spMk id="34" creationId="{37037F3B-E4F9-AC60-141B-C2304063FB52}"/>
          </ac:spMkLst>
        </pc:spChg>
        <pc:spChg chg="add del mod">
          <ac:chgData name="Charles Myster" userId="d31bbcf09895fbf6" providerId="LiveId" clId="{CE9AD513-7B67-4B60-BDEA-AC10E0757FBD}" dt="2024-06-09T14:59:10.656" v="78" actId="478"/>
          <ac:spMkLst>
            <pc:docMk/>
            <pc:sldMk cId="2331294892" sldId="256"/>
            <ac:spMk id="36" creationId="{7891BD98-65DA-4248-879C-EF9351BFF369}"/>
          </ac:spMkLst>
        </pc:spChg>
        <pc:spChg chg="add del mod">
          <ac:chgData name="Charles Myster" userId="d31bbcf09895fbf6" providerId="LiveId" clId="{CE9AD513-7B67-4B60-BDEA-AC10E0757FBD}" dt="2024-06-09T14:59:11.534" v="79" actId="478"/>
          <ac:spMkLst>
            <pc:docMk/>
            <pc:sldMk cId="2331294892" sldId="256"/>
            <ac:spMk id="38" creationId="{430B277C-905E-3333-6F24-635808073D30}"/>
          </ac:spMkLst>
        </pc:spChg>
        <pc:spChg chg="add del mod">
          <ac:chgData name="Charles Myster" userId="d31bbcf09895fbf6" providerId="LiveId" clId="{CE9AD513-7B67-4B60-BDEA-AC10E0757FBD}" dt="2024-06-09T14:59:12.440" v="80" actId="478"/>
          <ac:spMkLst>
            <pc:docMk/>
            <pc:sldMk cId="2331294892" sldId="256"/>
            <ac:spMk id="40" creationId="{7CD6793C-2A59-9141-C8AA-8B0ED8BB53E9}"/>
          </ac:spMkLst>
        </pc:spChg>
        <pc:spChg chg="add del">
          <ac:chgData name="Charles Myster" userId="d31bbcf09895fbf6" providerId="LiveId" clId="{CE9AD513-7B67-4B60-BDEA-AC10E0757FBD}" dt="2024-06-09T15:00:41.409" v="85" actId="478"/>
          <ac:spMkLst>
            <pc:docMk/>
            <pc:sldMk cId="2331294892" sldId="256"/>
            <ac:spMk id="41" creationId="{BF1CE0B3-37C9-2CFC-B5E8-0937238A7731}"/>
          </ac:spMkLst>
        </pc:spChg>
        <pc:spChg chg="del">
          <ac:chgData name="Charles Myster" userId="d31bbcf09895fbf6" providerId="LiveId" clId="{CE9AD513-7B67-4B60-BDEA-AC10E0757FBD}" dt="2024-06-09T14:39:11.702" v="1" actId="478"/>
          <ac:spMkLst>
            <pc:docMk/>
            <pc:sldMk cId="2331294892" sldId="256"/>
            <ac:spMk id="73" creationId="{E0724B5C-10A3-29B8-A178-ACBC17BC4ACE}"/>
          </ac:spMkLst>
        </pc:spChg>
        <pc:spChg chg="del mod">
          <ac:chgData name="Charles Myster" userId="d31bbcf09895fbf6" providerId="LiveId" clId="{CE9AD513-7B67-4B60-BDEA-AC10E0757FBD}" dt="2024-06-09T14:39:57.417" v="3" actId="478"/>
          <ac:spMkLst>
            <pc:docMk/>
            <pc:sldMk cId="2331294892" sldId="256"/>
            <ac:spMk id="74" creationId="{8EA424CB-5403-1F0C-00C3-F38BE700C810}"/>
          </ac:spMkLst>
        </pc:spChg>
        <pc:spChg chg="del">
          <ac:chgData name="Charles Myster" userId="d31bbcf09895fbf6" providerId="LiveId" clId="{CE9AD513-7B67-4B60-BDEA-AC10E0757FBD}" dt="2024-06-09T14:40:00.309" v="4" actId="478"/>
          <ac:spMkLst>
            <pc:docMk/>
            <pc:sldMk cId="2331294892" sldId="256"/>
            <ac:spMk id="75" creationId="{5CB82527-4AFE-82A2-395A-F3F9144A43AA}"/>
          </ac:spMkLst>
        </pc:spChg>
        <pc:spChg chg="del">
          <ac:chgData name="Charles Myster" userId="d31bbcf09895fbf6" providerId="LiveId" clId="{CE9AD513-7B67-4B60-BDEA-AC10E0757FBD}" dt="2024-06-09T14:40:03.678" v="5" actId="478"/>
          <ac:spMkLst>
            <pc:docMk/>
            <pc:sldMk cId="2331294892" sldId="256"/>
            <ac:spMk id="76" creationId="{883BC593-BD2F-3D4B-2018-5607A779F8EA}"/>
          </ac:spMkLst>
        </pc:spChg>
        <pc:spChg chg="del">
          <ac:chgData name="Charles Myster" userId="d31bbcf09895fbf6" providerId="LiveId" clId="{CE9AD513-7B67-4B60-BDEA-AC10E0757FBD}" dt="2024-06-09T14:40:05.546" v="6" actId="478"/>
          <ac:spMkLst>
            <pc:docMk/>
            <pc:sldMk cId="2331294892" sldId="256"/>
            <ac:spMk id="77" creationId="{DCE42403-8E9B-5B44-CEA6-B2F3C4A117D2}"/>
          </ac:spMkLst>
        </pc:spChg>
        <pc:spChg chg="del">
          <ac:chgData name="Charles Myster" userId="d31bbcf09895fbf6" providerId="LiveId" clId="{CE9AD513-7B67-4B60-BDEA-AC10E0757FBD}" dt="2024-06-09T14:40:15.164" v="10" actId="478"/>
          <ac:spMkLst>
            <pc:docMk/>
            <pc:sldMk cId="2331294892" sldId="256"/>
            <ac:spMk id="78" creationId="{5830B6B3-E52A-455D-1079-C04070792657}"/>
          </ac:spMkLst>
        </pc:spChg>
        <pc:spChg chg="del">
          <ac:chgData name="Charles Myster" userId="d31bbcf09895fbf6" providerId="LiveId" clId="{CE9AD513-7B67-4B60-BDEA-AC10E0757FBD}" dt="2024-06-09T14:40:11.730" v="9" actId="478"/>
          <ac:spMkLst>
            <pc:docMk/>
            <pc:sldMk cId="2331294892" sldId="256"/>
            <ac:spMk id="79" creationId="{B4FDBDB6-550B-404F-1046-15C15ED62F0B}"/>
          </ac:spMkLst>
        </pc:spChg>
        <pc:spChg chg="del">
          <ac:chgData name="Charles Myster" userId="d31bbcf09895fbf6" providerId="LiveId" clId="{CE9AD513-7B67-4B60-BDEA-AC10E0757FBD}" dt="2024-06-09T14:40:09.917" v="8" actId="478"/>
          <ac:spMkLst>
            <pc:docMk/>
            <pc:sldMk cId="2331294892" sldId="256"/>
            <ac:spMk id="80" creationId="{C9B3F030-4E5C-98C9-F3A4-AE086C164257}"/>
          </ac:spMkLst>
        </pc:spChg>
        <pc:spChg chg="del">
          <ac:chgData name="Charles Myster" userId="d31bbcf09895fbf6" providerId="LiveId" clId="{CE9AD513-7B67-4B60-BDEA-AC10E0757FBD}" dt="2024-06-09T14:40:07.674" v="7" actId="478"/>
          <ac:spMkLst>
            <pc:docMk/>
            <pc:sldMk cId="2331294892" sldId="256"/>
            <ac:spMk id="81" creationId="{3A4CEB62-E797-BD16-BDAE-91AB855869A2}"/>
          </ac:spMkLst>
        </pc:spChg>
        <pc:spChg chg="del">
          <ac:chgData name="Charles Myster" userId="d31bbcf09895fbf6" providerId="LiveId" clId="{CE9AD513-7B67-4B60-BDEA-AC10E0757FBD}" dt="2024-06-09T14:40:17.908" v="11" actId="478"/>
          <ac:spMkLst>
            <pc:docMk/>
            <pc:sldMk cId="2331294892" sldId="256"/>
            <ac:spMk id="82" creationId="{DD2A8653-4ADC-F28E-BEF0-51D6BC6E6EC7}"/>
          </ac:spMkLst>
        </pc:spChg>
        <pc:spChg chg="del">
          <ac:chgData name="Charles Myster" userId="d31bbcf09895fbf6" providerId="LiveId" clId="{CE9AD513-7B67-4B60-BDEA-AC10E0757FBD}" dt="2024-06-09T14:40:19.800" v="12" actId="478"/>
          <ac:spMkLst>
            <pc:docMk/>
            <pc:sldMk cId="2331294892" sldId="256"/>
            <ac:spMk id="83" creationId="{AD9B1C99-AF56-C06E-F19C-60CCA11574C1}"/>
          </ac:spMkLst>
        </pc:spChg>
        <pc:spChg chg="del">
          <ac:chgData name="Charles Myster" userId="d31bbcf09895fbf6" providerId="LiveId" clId="{CE9AD513-7B67-4B60-BDEA-AC10E0757FBD}" dt="2024-06-09T14:40:21.655" v="13" actId="478"/>
          <ac:spMkLst>
            <pc:docMk/>
            <pc:sldMk cId="2331294892" sldId="256"/>
            <ac:spMk id="84" creationId="{1B0E06E9-5A80-14B7-83A5-CD5507780716}"/>
          </ac:spMkLst>
        </pc:spChg>
        <pc:spChg chg="del mod">
          <ac:chgData name="Charles Myster" userId="d31bbcf09895fbf6" providerId="LiveId" clId="{CE9AD513-7B67-4B60-BDEA-AC10E0757FBD}" dt="2024-06-09T14:40:25.436" v="15" actId="478"/>
          <ac:spMkLst>
            <pc:docMk/>
            <pc:sldMk cId="2331294892" sldId="256"/>
            <ac:spMk id="85" creationId="{4AB98C66-F08E-4744-C4B0-DAABB7801CB7}"/>
          </ac:spMkLst>
        </pc:spChg>
        <pc:spChg chg="del">
          <ac:chgData name="Charles Myster" userId="d31bbcf09895fbf6" providerId="LiveId" clId="{CE9AD513-7B67-4B60-BDEA-AC10E0757FBD}" dt="2024-06-09T14:40:27.303" v="16" actId="478"/>
          <ac:spMkLst>
            <pc:docMk/>
            <pc:sldMk cId="2331294892" sldId="256"/>
            <ac:spMk id="86" creationId="{20A8E282-341E-0E5E-C940-597617E88BAA}"/>
          </ac:spMkLst>
        </pc:spChg>
        <pc:spChg chg="del">
          <ac:chgData name="Charles Myster" userId="d31bbcf09895fbf6" providerId="LiveId" clId="{CE9AD513-7B67-4B60-BDEA-AC10E0757FBD}" dt="2024-06-09T14:40:28.803" v="17" actId="478"/>
          <ac:spMkLst>
            <pc:docMk/>
            <pc:sldMk cId="2331294892" sldId="256"/>
            <ac:spMk id="87" creationId="{9F04C761-C246-BA09-F02B-2750ABC94934}"/>
          </ac:spMkLst>
        </pc:spChg>
        <pc:spChg chg="del">
          <ac:chgData name="Charles Myster" userId="d31bbcf09895fbf6" providerId="LiveId" clId="{CE9AD513-7B67-4B60-BDEA-AC10E0757FBD}" dt="2024-06-09T14:40:31.053" v="18" actId="478"/>
          <ac:spMkLst>
            <pc:docMk/>
            <pc:sldMk cId="2331294892" sldId="256"/>
            <ac:spMk id="88" creationId="{21D22FB4-B2D5-69FC-934B-36E24D0A2C9B}"/>
          </ac:spMkLst>
        </pc:spChg>
        <pc:spChg chg="del">
          <ac:chgData name="Charles Myster" userId="d31bbcf09895fbf6" providerId="LiveId" clId="{CE9AD513-7B67-4B60-BDEA-AC10E0757FBD}" dt="2024-06-09T14:40:33.078" v="19" actId="478"/>
          <ac:spMkLst>
            <pc:docMk/>
            <pc:sldMk cId="2331294892" sldId="256"/>
            <ac:spMk id="89" creationId="{73602DE1-5A31-ABBA-313E-CAE58AFC1DDB}"/>
          </ac:spMkLst>
        </pc:spChg>
        <pc:spChg chg="del">
          <ac:chgData name="Charles Myster" userId="d31bbcf09895fbf6" providerId="LiveId" clId="{CE9AD513-7B67-4B60-BDEA-AC10E0757FBD}" dt="2024-06-09T14:40:35.947" v="20" actId="478"/>
          <ac:spMkLst>
            <pc:docMk/>
            <pc:sldMk cId="2331294892" sldId="256"/>
            <ac:spMk id="90" creationId="{61175308-DDBF-313E-3631-C17DF92410FD}"/>
          </ac:spMkLst>
        </pc:spChg>
        <pc:spChg chg="del">
          <ac:chgData name="Charles Myster" userId="d31bbcf09895fbf6" providerId="LiveId" clId="{CE9AD513-7B67-4B60-BDEA-AC10E0757FBD}" dt="2024-06-09T14:40:38.152" v="21" actId="478"/>
          <ac:spMkLst>
            <pc:docMk/>
            <pc:sldMk cId="2331294892" sldId="256"/>
            <ac:spMk id="91" creationId="{D2E114A7-1B3D-FF5D-41D3-C7704319A77F}"/>
          </ac:spMkLst>
        </pc:spChg>
        <pc:spChg chg="del mod">
          <ac:chgData name="Charles Myster" userId="d31bbcf09895fbf6" providerId="LiveId" clId="{CE9AD513-7B67-4B60-BDEA-AC10E0757FBD}" dt="2024-06-09T14:59:41.358" v="82" actId="478"/>
          <ac:spMkLst>
            <pc:docMk/>
            <pc:sldMk cId="2331294892" sldId="256"/>
            <ac:spMk id="92" creationId="{40F7EB58-55F0-6B33-8436-77D1C50F5A73}"/>
          </ac:spMkLst>
        </pc:sp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3642310462" sldId="257"/>
        </pc:sldMkLst>
        <pc:spChg chg="add mod ord">
          <ac:chgData name="Charles Myster" userId="d31bbcf09895fbf6" providerId="LiveId" clId="{CE9AD513-7B67-4B60-BDEA-AC10E0757FBD}" dt="2024-06-13T14:24:13.766" v="5660" actId="13244"/>
          <ac:spMkLst>
            <pc:docMk/>
            <pc:sldMk cId="3642310462" sldId="257"/>
            <ac:spMk id="2" creationId="{331852E0-4791-B976-B8AF-502B7BE9B2D5}"/>
          </ac:spMkLst>
        </pc:spChg>
        <pc:spChg chg="del">
          <ac:chgData name="Charles Myster" userId="d31bbcf09895fbf6" providerId="LiveId" clId="{CE9AD513-7B67-4B60-BDEA-AC10E0757FBD}" dt="2024-06-10T08:41:41.810" v="909" actId="478"/>
          <ac:spMkLst>
            <pc:docMk/>
            <pc:sldMk cId="3642310462" sldId="257"/>
            <ac:spMk id="2" creationId="{D7F6F8E7-83DC-6D2C-70FE-548D7B783CD7}"/>
          </ac:spMkLst>
        </pc:spChg>
        <pc:spChg chg="del">
          <ac:chgData name="Charles Myster" userId="d31bbcf09895fbf6" providerId="LiveId" clId="{CE9AD513-7B67-4B60-BDEA-AC10E0757FBD}" dt="2024-06-10T08:41:44.060" v="910" actId="478"/>
          <ac:spMkLst>
            <pc:docMk/>
            <pc:sldMk cId="3642310462" sldId="257"/>
            <ac:spMk id="3" creationId="{C0D154B0-1D44-124E-1797-897844CD8C76}"/>
          </ac:spMkLst>
        </pc:spChg>
        <pc:spChg chg="add mod ord">
          <ac:chgData name="Charles Myster" userId="d31bbcf09895fbf6" providerId="LiveId" clId="{CE9AD513-7B67-4B60-BDEA-AC10E0757FBD}" dt="2024-06-14T19:58:13.686" v="6777" actId="13244"/>
          <ac:spMkLst>
            <pc:docMk/>
            <pc:sldMk cId="3642310462" sldId="257"/>
            <ac:spMk id="4" creationId="{DBB5FE8E-5297-A255-7EF7-8AC98EFE7108}"/>
          </ac:spMkLst>
        </pc:spChg>
        <pc:spChg chg="mod">
          <ac:chgData name="Charles Myster" userId="d31bbcf09895fbf6" providerId="LiveId" clId="{CE9AD513-7B67-4B60-BDEA-AC10E0757FBD}" dt="2024-06-30T17:11:54.365" v="6944" actId="14100"/>
          <ac:spMkLst>
            <pc:docMk/>
            <pc:sldMk cId="3642310462" sldId="257"/>
            <ac:spMk id="20" creationId="{E5F42229-2054-38E9-AAA6-85A936B20A08}"/>
          </ac:spMkLst>
        </pc:spChg>
        <pc:picChg chg="add del mod ord">
          <ac:chgData name="Charles Myster" userId="d31bbcf09895fbf6" providerId="LiveId" clId="{CE9AD513-7B67-4B60-BDEA-AC10E0757FBD}" dt="2024-06-12T18:11:24.225" v="4476" actId="21"/>
          <ac:picMkLst>
            <pc:docMk/>
            <pc:sldMk cId="3642310462" sldId="257"/>
            <ac:picMk id="3" creationId="{37A5455A-3BD3-2CE1-7595-E6BBDF1036DD}"/>
          </ac:picMkLst>
        </pc:picChg>
        <pc:picChg chg="add mod ord">
          <ac:chgData name="Charles Myster" userId="d31bbcf09895fbf6" providerId="LiveId" clId="{CE9AD513-7B67-4B60-BDEA-AC10E0757FBD}" dt="2024-06-13T14:24:29.092" v="5665" actId="1035"/>
          <ac:picMkLst>
            <pc:docMk/>
            <pc:sldMk cId="3642310462" sldId="257"/>
            <ac:picMk id="5" creationId="{453EE855-9BF8-B054-420A-09C4302DF3EF}"/>
          </ac:picMkLst>
        </pc:picChg>
        <pc:picChg chg="del">
          <ac:chgData name="Charles Myster" userId="d31bbcf09895fbf6" providerId="LiveId" clId="{CE9AD513-7B67-4B60-BDEA-AC10E0757FBD}" dt="2024-06-12T17:59:35.446" v="4335" actId="478"/>
          <ac:picMkLst>
            <pc:docMk/>
            <pc:sldMk cId="3642310462" sldId="257"/>
            <ac:picMk id="13" creationId="{B93D2E5D-79FC-9A76-D614-2111EB033C32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1033105357" sldId="258"/>
        </pc:sldMkLst>
        <pc:spChg chg="del">
          <ac:chgData name="Charles Myster" userId="d31bbcf09895fbf6" providerId="LiveId" clId="{CE9AD513-7B67-4B60-BDEA-AC10E0757FBD}" dt="2024-06-10T08:47:44.794" v="995" actId="478"/>
          <ac:spMkLst>
            <pc:docMk/>
            <pc:sldMk cId="1033105357" sldId="258"/>
            <ac:spMk id="2" creationId="{9E6B75B0-7AEF-A027-5B8D-A9C2D03BCDE2}"/>
          </ac:spMkLst>
        </pc:spChg>
        <pc:spChg chg="add mod ord">
          <ac:chgData name="Charles Myster" userId="d31bbcf09895fbf6" providerId="LiveId" clId="{CE9AD513-7B67-4B60-BDEA-AC10E0757FBD}" dt="2024-06-13T14:26:54.974" v="5727" actId="13244"/>
          <ac:spMkLst>
            <pc:docMk/>
            <pc:sldMk cId="1033105357" sldId="258"/>
            <ac:spMk id="2" creationId="{C3D87A7B-9C5C-8853-30C9-EF4701DD1B15}"/>
          </ac:spMkLst>
        </pc:spChg>
        <pc:spChg chg="del">
          <ac:chgData name="Charles Myster" userId="d31bbcf09895fbf6" providerId="LiveId" clId="{CE9AD513-7B67-4B60-BDEA-AC10E0757FBD}" dt="2024-06-10T08:47:42.669" v="994" actId="478"/>
          <ac:spMkLst>
            <pc:docMk/>
            <pc:sldMk cId="1033105357" sldId="258"/>
            <ac:spMk id="3" creationId="{B6EA27A2-CFEA-43D5-ED61-648CF7E35EE6}"/>
          </ac:spMkLst>
        </pc:spChg>
        <pc:spChg chg="add mod ord">
          <ac:chgData name="Charles Myster" userId="d31bbcf09895fbf6" providerId="LiveId" clId="{CE9AD513-7B67-4B60-BDEA-AC10E0757FBD}" dt="2024-06-14T19:58:25.548" v="6780" actId="13244"/>
          <ac:spMkLst>
            <pc:docMk/>
            <pc:sldMk cId="1033105357" sldId="258"/>
            <ac:spMk id="5" creationId="{19CACDAB-E94D-4F5C-986F-41EDDC100A24}"/>
          </ac:spMkLst>
        </pc:spChg>
        <pc:spChg chg="mod">
          <ac:chgData name="Charles Myster" userId="d31bbcf09895fbf6" providerId="LiveId" clId="{CE9AD513-7B67-4B60-BDEA-AC10E0757FBD}" dt="2024-06-30T17:12:05.006" v="6946" actId="14100"/>
          <ac:spMkLst>
            <pc:docMk/>
            <pc:sldMk cId="1033105357" sldId="258"/>
            <ac:spMk id="6" creationId="{09748C75-F292-7AC8-8E89-679C3C55EB84}"/>
          </ac:spMkLst>
        </pc:spChg>
        <pc:picChg chg="add mod ord">
          <ac:chgData name="Charles Myster" userId="d31bbcf09895fbf6" providerId="LiveId" clId="{CE9AD513-7B67-4B60-BDEA-AC10E0757FBD}" dt="2024-06-12T18:05:27.005" v="4406" actId="13244"/>
          <ac:picMkLst>
            <pc:docMk/>
            <pc:sldMk cId="1033105357" sldId="258"/>
            <ac:picMk id="3" creationId="{22E624A1-0638-46DE-A89F-3E3FFF3A7E23}"/>
          </ac:picMkLst>
        </pc:picChg>
        <pc:picChg chg="del">
          <ac:chgData name="Charles Myster" userId="d31bbcf09895fbf6" providerId="LiveId" clId="{CE9AD513-7B67-4B60-BDEA-AC10E0757FBD}" dt="2024-06-12T17:59:49.671" v="4336" actId="478"/>
          <ac:picMkLst>
            <pc:docMk/>
            <pc:sldMk cId="1033105357" sldId="258"/>
            <ac:picMk id="4" creationId="{711D7167-ECD1-A545-4EB8-02A224454B23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914152220" sldId="259"/>
        </pc:sldMkLst>
        <pc:spChg chg="del">
          <ac:chgData name="Charles Myster" userId="d31bbcf09895fbf6" providerId="LiveId" clId="{CE9AD513-7B67-4B60-BDEA-AC10E0757FBD}" dt="2024-06-10T08:47:16.218" v="986" actId="478"/>
          <ac:spMkLst>
            <pc:docMk/>
            <pc:sldMk cId="914152220" sldId="259"/>
            <ac:spMk id="2" creationId="{84CE851A-CA0D-85E0-4F85-CFDE42C5AE60}"/>
          </ac:spMkLst>
        </pc:spChg>
        <pc:spChg chg="add mod ord">
          <ac:chgData name="Charles Myster" userId="d31bbcf09895fbf6" providerId="LiveId" clId="{CE9AD513-7B67-4B60-BDEA-AC10E0757FBD}" dt="2024-06-13T14:57:12.057" v="5809" actId="13244"/>
          <ac:spMkLst>
            <pc:docMk/>
            <pc:sldMk cId="914152220" sldId="259"/>
            <ac:spMk id="2" creationId="{D96B8E39-96DD-7EF0-C764-2DA88E277F65}"/>
          </ac:spMkLst>
        </pc:spChg>
        <pc:spChg chg="del">
          <ac:chgData name="Charles Myster" userId="d31bbcf09895fbf6" providerId="LiveId" clId="{CE9AD513-7B67-4B60-BDEA-AC10E0757FBD}" dt="2024-06-10T08:47:15.031" v="985" actId="478"/>
          <ac:spMkLst>
            <pc:docMk/>
            <pc:sldMk cId="914152220" sldId="259"/>
            <ac:spMk id="3" creationId="{DC29C59F-A8ED-57B8-20D6-038593530318}"/>
          </ac:spMkLst>
        </pc:spChg>
        <pc:spChg chg="add mod ord">
          <ac:chgData name="Charles Myster" userId="d31bbcf09895fbf6" providerId="LiveId" clId="{CE9AD513-7B67-4B60-BDEA-AC10E0757FBD}" dt="2024-06-14T19:59:08.727" v="6789" actId="13244"/>
          <ac:spMkLst>
            <pc:docMk/>
            <pc:sldMk cId="914152220" sldId="259"/>
            <ac:spMk id="4" creationId="{B9E93D44-5FE4-82ED-92C3-0297792D60DC}"/>
          </ac:spMkLst>
        </pc:spChg>
        <pc:spChg chg="mod">
          <ac:chgData name="Charles Myster" userId="d31bbcf09895fbf6" providerId="LiveId" clId="{CE9AD513-7B67-4B60-BDEA-AC10E0757FBD}" dt="2024-06-30T17:12:31.646" v="6952" actId="14100"/>
          <ac:spMkLst>
            <pc:docMk/>
            <pc:sldMk cId="914152220" sldId="259"/>
            <ac:spMk id="5" creationId="{4F946F4C-FE2B-8737-D3B8-F20D119FC2E3}"/>
          </ac:spMkLst>
        </pc:spChg>
        <pc:picChg chg="add mod ord">
          <ac:chgData name="Charles Myster" userId="d31bbcf09895fbf6" providerId="LiveId" clId="{CE9AD513-7B67-4B60-BDEA-AC10E0757FBD}" dt="2024-06-12T18:06:34.716" v="4422" actId="13244"/>
          <ac:picMkLst>
            <pc:docMk/>
            <pc:sldMk cId="914152220" sldId="259"/>
            <ac:picMk id="3" creationId="{0601B7C1-4F8B-1368-6080-A57F340A70D3}"/>
          </ac:picMkLst>
        </pc:picChg>
        <pc:picChg chg="del">
          <ac:chgData name="Charles Myster" userId="d31bbcf09895fbf6" providerId="LiveId" clId="{CE9AD513-7B67-4B60-BDEA-AC10E0757FBD}" dt="2024-06-12T18:00:30.225" v="4339" actId="478"/>
          <ac:picMkLst>
            <pc:docMk/>
            <pc:sldMk cId="914152220" sldId="259"/>
            <ac:picMk id="7" creationId="{5EB73693-298B-282C-28CA-07395F0AC080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172678719" sldId="260"/>
        </pc:sldMkLst>
        <pc:spChg chg="del">
          <ac:chgData name="Charles Myster" userId="d31bbcf09895fbf6" providerId="LiveId" clId="{CE9AD513-7B67-4B60-BDEA-AC10E0757FBD}" dt="2024-06-10T08:47:21.984" v="988" actId="478"/>
          <ac:spMkLst>
            <pc:docMk/>
            <pc:sldMk cId="172678719" sldId="260"/>
            <ac:spMk id="2" creationId="{32A631F2-21C2-9195-7182-54ABCEFFD8A8}"/>
          </ac:spMkLst>
        </pc:spChg>
        <pc:spChg chg="add mod ord">
          <ac:chgData name="Charles Myster" userId="d31bbcf09895fbf6" providerId="LiveId" clId="{CE9AD513-7B67-4B60-BDEA-AC10E0757FBD}" dt="2024-06-13T14:27:34.558" v="5743" actId="13244"/>
          <ac:spMkLst>
            <pc:docMk/>
            <pc:sldMk cId="172678719" sldId="260"/>
            <ac:spMk id="2" creationId="{F79813EE-B5EB-B2D5-3DF0-26E0AF806272}"/>
          </ac:spMkLst>
        </pc:spChg>
        <pc:spChg chg="del">
          <ac:chgData name="Charles Myster" userId="d31bbcf09895fbf6" providerId="LiveId" clId="{CE9AD513-7B67-4B60-BDEA-AC10E0757FBD}" dt="2024-06-10T08:47:20.796" v="987" actId="478"/>
          <ac:spMkLst>
            <pc:docMk/>
            <pc:sldMk cId="172678719" sldId="260"/>
            <ac:spMk id="3" creationId="{786F5FD6-7B98-7868-2DA5-1529235F3966}"/>
          </ac:spMkLst>
        </pc:spChg>
        <pc:spChg chg="add mod ord">
          <ac:chgData name="Charles Myster" userId="d31bbcf09895fbf6" providerId="LiveId" clId="{CE9AD513-7B67-4B60-BDEA-AC10E0757FBD}" dt="2024-06-14T19:58:57.366" v="6786" actId="13244"/>
          <ac:spMkLst>
            <pc:docMk/>
            <pc:sldMk cId="172678719" sldId="260"/>
            <ac:spMk id="4" creationId="{AF78D9B1-45C1-4F73-FD8F-498F0D4A9D54}"/>
          </ac:spMkLst>
        </pc:spChg>
        <pc:spChg chg="mod">
          <ac:chgData name="Charles Myster" userId="d31bbcf09895fbf6" providerId="LiveId" clId="{CE9AD513-7B67-4B60-BDEA-AC10E0757FBD}" dt="2024-06-30T17:12:22.053" v="6950" actId="14100"/>
          <ac:spMkLst>
            <pc:docMk/>
            <pc:sldMk cId="172678719" sldId="260"/>
            <ac:spMk id="5" creationId="{0DFCB7EC-05D4-106A-0DA6-06DDAED9DA90}"/>
          </ac:spMkLst>
        </pc:spChg>
        <pc:picChg chg="add mod ord">
          <ac:chgData name="Charles Myster" userId="d31bbcf09895fbf6" providerId="LiveId" clId="{CE9AD513-7B67-4B60-BDEA-AC10E0757FBD}" dt="2024-06-12T18:06:13.988" v="4417" actId="13244"/>
          <ac:picMkLst>
            <pc:docMk/>
            <pc:sldMk cId="172678719" sldId="260"/>
            <ac:picMk id="3" creationId="{8251BA83-6492-F67B-206F-62607EFFC01A}"/>
          </ac:picMkLst>
        </pc:picChg>
        <pc:picChg chg="del">
          <ac:chgData name="Charles Myster" userId="d31bbcf09895fbf6" providerId="LiveId" clId="{CE9AD513-7B67-4B60-BDEA-AC10E0757FBD}" dt="2024-06-12T18:00:17.717" v="4338" actId="478"/>
          <ac:picMkLst>
            <pc:docMk/>
            <pc:sldMk cId="172678719" sldId="260"/>
            <ac:picMk id="19" creationId="{E724C3BB-2B53-857F-193C-AF1D5DCBAE25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2986640268" sldId="261"/>
        </pc:sldMkLst>
        <pc:spChg chg="add mod ord">
          <ac:chgData name="Charles Myster" userId="d31bbcf09895fbf6" providerId="LiveId" clId="{CE9AD513-7B67-4B60-BDEA-AC10E0757FBD}" dt="2024-06-13T14:27:15.960" v="5741" actId="13244"/>
          <ac:spMkLst>
            <pc:docMk/>
            <pc:sldMk cId="2986640268" sldId="261"/>
            <ac:spMk id="2" creationId="{23FC6A9F-5FE0-34C6-B52B-87DFF3B17046}"/>
          </ac:spMkLst>
        </pc:spChg>
        <pc:spChg chg="del">
          <ac:chgData name="Charles Myster" userId="d31bbcf09895fbf6" providerId="LiveId" clId="{CE9AD513-7B67-4B60-BDEA-AC10E0757FBD}" dt="2024-06-10T08:47:37.498" v="992" actId="478"/>
          <ac:spMkLst>
            <pc:docMk/>
            <pc:sldMk cId="2986640268" sldId="261"/>
            <ac:spMk id="2" creationId="{D0AB4757-D91D-C2B9-925E-783ABFAA1AD7}"/>
          </ac:spMkLst>
        </pc:spChg>
        <pc:spChg chg="del">
          <ac:chgData name="Charles Myster" userId="d31bbcf09895fbf6" providerId="LiveId" clId="{CE9AD513-7B67-4B60-BDEA-AC10E0757FBD}" dt="2024-06-10T08:47:36.186" v="991" actId="478"/>
          <ac:spMkLst>
            <pc:docMk/>
            <pc:sldMk cId="2986640268" sldId="261"/>
            <ac:spMk id="3" creationId="{FDB9811E-9A82-339F-7253-7B3D570FD5A9}"/>
          </ac:spMkLst>
        </pc:spChg>
        <pc:spChg chg="add mod ord">
          <ac:chgData name="Charles Myster" userId="d31bbcf09895fbf6" providerId="LiveId" clId="{CE9AD513-7B67-4B60-BDEA-AC10E0757FBD}" dt="2024-06-14T19:58:46.055" v="6783" actId="13244"/>
          <ac:spMkLst>
            <pc:docMk/>
            <pc:sldMk cId="2986640268" sldId="261"/>
            <ac:spMk id="4" creationId="{3238AE4E-2CA7-473E-59F7-AFA3947EF11A}"/>
          </ac:spMkLst>
        </pc:spChg>
        <pc:spChg chg="mod">
          <ac:chgData name="Charles Myster" userId="d31bbcf09895fbf6" providerId="LiveId" clId="{CE9AD513-7B67-4B60-BDEA-AC10E0757FBD}" dt="2024-06-30T17:12:13.334" v="6948" actId="14100"/>
          <ac:spMkLst>
            <pc:docMk/>
            <pc:sldMk cId="2986640268" sldId="261"/>
            <ac:spMk id="5" creationId="{0F9CCD7B-5B74-2A54-7E28-75D526AE5A3D}"/>
          </ac:spMkLst>
        </pc:spChg>
        <pc:picChg chg="add del mod ord">
          <ac:chgData name="Charles Myster" userId="d31bbcf09895fbf6" providerId="LiveId" clId="{CE9AD513-7B67-4B60-BDEA-AC10E0757FBD}" dt="2024-06-12T18:11:15.178" v="4474" actId="21"/>
          <ac:picMkLst>
            <pc:docMk/>
            <pc:sldMk cId="2986640268" sldId="261"/>
            <ac:picMk id="3" creationId="{453EE855-9BF8-B054-420A-09C4302DF3EF}"/>
          </ac:picMkLst>
        </pc:picChg>
        <pc:picChg chg="add mod ord">
          <ac:chgData name="Charles Myster" userId="d31bbcf09895fbf6" providerId="LiveId" clId="{CE9AD513-7B67-4B60-BDEA-AC10E0757FBD}" dt="2024-06-12T18:11:30.826" v="4478" actId="13244"/>
          <ac:picMkLst>
            <pc:docMk/>
            <pc:sldMk cId="2986640268" sldId="261"/>
            <ac:picMk id="6" creationId="{37A5455A-3BD3-2CE1-7595-E6BBDF1036DD}"/>
          </ac:picMkLst>
        </pc:picChg>
        <pc:picChg chg="del">
          <ac:chgData name="Charles Myster" userId="d31bbcf09895fbf6" providerId="LiveId" clId="{CE9AD513-7B67-4B60-BDEA-AC10E0757FBD}" dt="2024-06-12T18:00:04.609" v="4337" actId="478"/>
          <ac:picMkLst>
            <pc:docMk/>
            <pc:sldMk cId="2986640268" sldId="261"/>
            <ac:picMk id="17" creationId="{A3D3D7BD-30F0-7A0A-5194-462DD429F483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1218790219" sldId="262"/>
        </pc:sldMkLst>
        <pc:spChg chg="add mod ord">
          <ac:chgData name="Charles Myster" userId="d31bbcf09895fbf6" providerId="LiveId" clId="{CE9AD513-7B67-4B60-BDEA-AC10E0757FBD}" dt="2024-06-13T14:57:28.934" v="5812"/>
          <ac:spMkLst>
            <pc:docMk/>
            <pc:sldMk cId="1218790219" sldId="262"/>
            <ac:spMk id="2" creationId="{075A5B12-DC1B-6F13-8585-EE0B9544814E}"/>
          </ac:spMkLst>
        </pc:spChg>
        <pc:spChg chg="del mod">
          <ac:chgData name="Charles Myster" userId="d31bbcf09895fbf6" providerId="LiveId" clId="{CE9AD513-7B67-4B60-BDEA-AC10E0757FBD}" dt="2024-06-12T18:00:43.469" v="4341" actId="478"/>
          <ac:spMkLst>
            <pc:docMk/>
            <pc:sldMk cId="1218790219" sldId="262"/>
            <ac:spMk id="2" creationId="{9E6B75B0-7AEF-A027-5B8D-A9C2D03BCDE2}"/>
          </ac:spMkLst>
        </pc:spChg>
        <pc:spChg chg="del mod">
          <ac:chgData name="Charles Myster" userId="d31bbcf09895fbf6" providerId="LiveId" clId="{CE9AD513-7B67-4B60-BDEA-AC10E0757FBD}" dt="2024-06-12T18:00:41.836" v="4340" actId="478"/>
          <ac:spMkLst>
            <pc:docMk/>
            <pc:sldMk cId="1218790219" sldId="262"/>
            <ac:spMk id="3" creationId="{B6EA27A2-CFEA-43D5-ED61-648CF7E35EE6}"/>
          </ac:spMkLst>
        </pc:spChg>
        <pc:spChg chg="add mod ord">
          <ac:chgData name="Charles Myster" userId="d31bbcf09895fbf6" providerId="LiveId" clId="{CE9AD513-7B67-4B60-BDEA-AC10E0757FBD}" dt="2024-06-14T19:59:28.378" v="6793" actId="13244"/>
          <ac:spMkLst>
            <pc:docMk/>
            <pc:sldMk cId="1218790219" sldId="262"/>
            <ac:spMk id="4" creationId="{3E814E00-FA70-0A80-7094-42FC7ACF8698}"/>
          </ac:spMkLst>
        </pc:spChg>
        <pc:spChg chg="mod ord">
          <ac:chgData name="Charles Myster" userId="d31bbcf09895fbf6" providerId="LiveId" clId="{CE9AD513-7B67-4B60-BDEA-AC10E0757FBD}" dt="2024-06-30T19:25:10.011" v="7072"/>
          <ac:spMkLst>
            <pc:docMk/>
            <pc:sldMk cId="1218790219" sldId="262"/>
            <ac:spMk id="5" creationId="{6F604E2F-43B9-1FDE-D0C8-CB48925A39BE}"/>
          </ac:spMkLst>
        </pc:spChg>
        <pc:picChg chg="add mod ord">
          <ac:chgData name="Charles Myster" userId="d31bbcf09895fbf6" providerId="LiveId" clId="{CE9AD513-7B67-4B60-BDEA-AC10E0757FBD}" dt="2024-06-12T18:06:47.033" v="4427" actId="13244"/>
          <ac:picMkLst>
            <pc:docMk/>
            <pc:sldMk cId="1218790219" sldId="262"/>
            <ac:picMk id="7" creationId="{A5694096-264A-6062-D043-56E24DB8C725}"/>
          </ac:picMkLst>
        </pc:picChg>
        <pc:picChg chg="del">
          <ac:chgData name="Charles Myster" userId="d31bbcf09895fbf6" providerId="LiveId" clId="{CE9AD513-7B67-4B60-BDEA-AC10E0757FBD}" dt="2024-06-12T18:00:51.611" v="4342" actId="478"/>
          <ac:picMkLst>
            <pc:docMk/>
            <pc:sldMk cId="1218790219" sldId="262"/>
            <ac:picMk id="11" creationId="{B07DCC15-32C1-5F14-CDAC-0FA21FE4EE21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4144840189" sldId="263"/>
        </pc:sldMkLst>
        <pc:spChg chg="add mod ord">
          <ac:chgData name="Charles Myster" userId="d31bbcf09895fbf6" providerId="LiveId" clId="{CE9AD513-7B67-4B60-BDEA-AC10E0757FBD}" dt="2024-06-13T16:36:28.403" v="6075" actId="13244"/>
          <ac:spMkLst>
            <pc:docMk/>
            <pc:sldMk cId="4144840189" sldId="263"/>
            <ac:spMk id="2" creationId="{06C8322E-94F0-826D-2E46-C58A9DD1518D}"/>
          </ac:spMkLst>
        </pc:spChg>
        <pc:spChg chg="del">
          <ac:chgData name="Charles Myster" userId="d31bbcf09895fbf6" providerId="LiveId" clId="{CE9AD513-7B67-4B60-BDEA-AC10E0757FBD}" dt="2024-06-10T08:47:09.953" v="983" actId="478"/>
          <ac:spMkLst>
            <pc:docMk/>
            <pc:sldMk cId="4144840189" sldId="263"/>
            <ac:spMk id="2" creationId="{D0AB4757-D91D-C2B9-925E-783ABFAA1AD7}"/>
          </ac:spMkLst>
        </pc:spChg>
        <pc:spChg chg="del">
          <ac:chgData name="Charles Myster" userId="d31bbcf09895fbf6" providerId="LiveId" clId="{CE9AD513-7B67-4B60-BDEA-AC10E0757FBD}" dt="2024-06-10T08:47:07.282" v="982" actId="478"/>
          <ac:spMkLst>
            <pc:docMk/>
            <pc:sldMk cId="4144840189" sldId="263"/>
            <ac:spMk id="3" creationId="{FDB9811E-9A82-339F-7253-7B3D570FD5A9}"/>
          </ac:spMkLst>
        </pc:spChg>
        <pc:spChg chg="add mod ord">
          <ac:chgData name="Charles Myster" userId="d31bbcf09895fbf6" providerId="LiveId" clId="{CE9AD513-7B67-4B60-BDEA-AC10E0757FBD}" dt="2024-06-14T19:59:37.987" v="6796" actId="13244"/>
          <ac:spMkLst>
            <pc:docMk/>
            <pc:sldMk cId="4144840189" sldId="263"/>
            <ac:spMk id="4" creationId="{1E21DF97-C74E-0DAC-F46F-811BCE529717}"/>
          </ac:spMkLst>
        </pc:spChg>
        <pc:spChg chg="mod">
          <ac:chgData name="Charles Myster" userId="d31bbcf09895fbf6" providerId="LiveId" clId="{CE9AD513-7B67-4B60-BDEA-AC10E0757FBD}" dt="2024-06-30T17:12:55.178" v="6956" actId="14100"/>
          <ac:spMkLst>
            <pc:docMk/>
            <pc:sldMk cId="4144840189" sldId="263"/>
            <ac:spMk id="5" creationId="{8FE76D20-6BCE-0B5F-1F39-37FCF2B874A0}"/>
          </ac:spMkLst>
        </pc:spChg>
        <pc:picChg chg="add mod ord">
          <ac:chgData name="Charles Myster" userId="d31bbcf09895fbf6" providerId="LiveId" clId="{CE9AD513-7B67-4B60-BDEA-AC10E0757FBD}" dt="2024-06-12T18:07:15.273" v="4432" actId="13244"/>
          <ac:picMkLst>
            <pc:docMk/>
            <pc:sldMk cId="4144840189" sldId="263"/>
            <ac:picMk id="3" creationId="{0719E34A-16A0-EC9A-6244-6B87615E9C06}"/>
          </ac:picMkLst>
        </pc:picChg>
        <pc:picChg chg="del">
          <ac:chgData name="Charles Myster" userId="d31bbcf09895fbf6" providerId="LiveId" clId="{CE9AD513-7B67-4B60-BDEA-AC10E0757FBD}" dt="2024-06-12T18:00:59.243" v="4343" actId="478"/>
          <ac:picMkLst>
            <pc:docMk/>
            <pc:sldMk cId="4144840189" sldId="263"/>
            <ac:picMk id="21" creationId="{A557395C-BBB8-2AD9-FA74-3E5235E713FF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170156082" sldId="264"/>
        </pc:sldMkLst>
        <pc:spChg chg="del">
          <ac:chgData name="Charles Myster" userId="d31bbcf09895fbf6" providerId="LiveId" clId="{CE9AD513-7B67-4B60-BDEA-AC10E0757FBD}" dt="2024-06-10T08:46:57.720" v="980" actId="478"/>
          <ac:spMkLst>
            <pc:docMk/>
            <pc:sldMk cId="170156082" sldId="264"/>
            <ac:spMk id="2" creationId="{32A631F2-21C2-9195-7182-54ABCEFFD8A8}"/>
          </ac:spMkLst>
        </pc:spChg>
        <pc:spChg chg="del">
          <ac:chgData name="Charles Myster" userId="d31bbcf09895fbf6" providerId="LiveId" clId="{CE9AD513-7B67-4B60-BDEA-AC10E0757FBD}" dt="2024-06-10T08:46:56.267" v="979" actId="478"/>
          <ac:spMkLst>
            <pc:docMk/>
            <pc:sldMk cId="170156082" sldId="264"/>
            <ac:spMk id="3" creationId="{786F5FD6-7B98-7868-2DA5-1529235F3966}"/>
          </ac:spMkLst>
        </pc:spChg>
        <pc:spChg chg="add del">
          <ac:chgData name="Charles Myster" userId="d31bbcf09895fbf6" providerId="LiveId" clId="{CE9AD513-7B67-4B60-BDEA-AC10E0757FBD}" dt="2024-06-13T14:57:04.500" v="5808" actId="478"/>
          <ac:spMkLst>
            <pc:docMk/>
            <pc:sldMk cId="170156082" sldId="264"/>
            <ac:spMk id="3" creationId="{EA8D8C5A-38E9-6AF4-B050-3069E106EBA2}"/>
          </ac:spMkLst>
        </pc:spChg>
        <pc:spChg chg="add mod ord">
          <ac:chgData name="Charles Myster" userId="d31bbcf09895fbf6" providerId="LiveId" clId="{CE9AD513-7B67-4B60-BDEA-AC10E0757FBD}" dt="2024-06-14T19:59:52.287" v="6799" actId="13244"/>
          <ac:spMkLst>
            <pc:docMk/>
            <pc:sldMk cId="170156082" sldId="264"/>
            <ac:spMk id="4" creationId="{9C74970B-AE6A-E2E3-32E4-F103EB475FF0}"/>
          </ac:spMkLst>
        </pc:spChg>
        <pc:spChg chg="mod">
          <ac:chgData name="Charles Myster" userId="d31bbcf09895fbf6" providerId="LiveId" clId="{CE9AD513-7B67-4B60-BDEA-AC10E0757FBD}" dt="2024-06-30T17:21:22.631" v="6958" actId="14100"/>
          <ac:spMkLst>
            <pc:docMk/>
            <pc:sldMk cId="170156082" sldId="264"/>
            <ac:spMk id="6" creationId="{A4F25C8F-87E3-E6EA-5E9B-8C8DCD23937A}"/>
          </ac:spMkLst>
        </pc:spChg>
        <pc:spChg chg="add mod ord">
          <ac:chgData name="Charles Myster" userId="d31bbcf09895fbf6" providerId="LiveId" clId="{CE9AD513-7B67-4B60-BDEA-AC10E0757FBD}" dt="2024-06-13T15:04:18.782" v="5932" actId="13244"/>
          <ac:spMkLst>
            <pc:docMk/>
            <pc:sldMk cId="170156082" sldId="264"/>
            <ac:spMk id="7" creationId="{269B0155-7F00-23B9-5ED7-C70334FF5260}"/>
          </ac:spMkLst>
        </pc:sp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3084377622" sldId="265"/>
        </pc:sldMkLst>
        <pc:spChg chg="del ord">
          <ac:chgData name="Charles Myster" userId="d31bbcf09895fbf6" providerId="LiveId" clId="{CE9AD513-7B67-4B60-BDEA-AC10E0757FBD}" dt="2024-06-10T08:46:50.018" v="977" actId="478"/>
          <ac:spMkLst>
            <pc:docMk/>
            <pc:sldMk cId="3084377622" sldId="265"/>
            <ac:spMk id="2" creationId="{84CE851A-CA0D-85E0-4F85-CFDE42C5AE60}"/>
          </ac:spMkLst>
        </pc:spChg>
        <pc:spChg chg="add mod ord">
          <ac:chgData name="Charles Myster" userId="d31bbcf09895fbf6" providerId="LiveId" clId="{CE9AD513-7B67-4B60-BDEA-AC10E0757FBD}" dt="2024-06-13T15:04:15.621" v="5931" actId="13244"/>
          <ac:spMkLst>
            <pc:docMk/>
            <pc:sldMk cId="3084377622" sldId="265"/>
            <ac:spMk id="2" creationId="{C5B832BF-8076-1515-B5E9-F05A487EFB46}"/>
          </ac:spMkLst>
        </pc:spChg>
        <pc:spChg chg="del">
          <ac:chgData name="Charles Myster" userId="d31bbcf09895fbf6" providerId="LiveId" clId="{CE9AD513-7B67-4B60-BDEA-AC10E0757FBD}" dt="2024-06-10T08:46:43.690" v="975" actId="478"/>
          <ac:spMkLst>
            <pc:docMk/>
            <pc:sldMk cId="3084377622" sldId="265"/>
            <ac:spMk id="3" creationId="{DC29C59F-A8ED-57B8-20D6-038593530318}"/>
          </ac:spMkLst>
        </pc:spChg>
        <pc:spChg chg="add mod ord">
          <ac:chgData name="Charles Myster" userId="d31bbcf09895fbf6" providerId="LiveId" clId="{CE9AD513-7B67-4B60-BDEA-AC10E0757FBD}" dt="2024-06-14T20:03:22.170" v="6831" actId="13244"/>
          <ac:spMkLst>
            <pc:docMk/>
            <pc:sldMk cId="3084377622" sldId="265"/>
            <ac:spMk id="4" creationId="{66833621-172C-AFFF-EE44-966297826613}"/>
          </ac:spMkLst>
        </pc:spChg>
        <pc:spChg chg="mod">
          <ac:chgData name="Charles Myster" userId="d31bbcf09895fbf6" providerId="LiveId" clId="{CE9AD513-7B67-4B60-BDEA-AC10E0757FBD}" dt="2024-06-30T17:21:30.959" v="6960" actId="14100"/>
          <ac:spMkLst>
            <pc:docMk/>
            <pc:sldMk cId="3084377622" sldId="265"/>
            <ac:spMk id="5" creationId="{62EAC09D-6524-D835-0729-0D0DE7A3245F}"/>
          </ac:spMkLst>
        </pc:sp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2232560776" sldId="266"/>
        </pc:sldMkLst>
        <pc:spChg chg="add mod ord">
          <ac:chgData name="Charles Myster" userId="d31bbcf09895fbf6" providerId="LiveId" clId="{CE9AD513-7B67-4B60-BDEA-AC10E0757FBD}" dt="2024-06-25T13:52:32.314" v="6939" actId="13244"/>
          <ac:spMkLst>
            <pc:docMk/>
            <pc:sldMk cId="2232560776" sldId="266"/>
            <ac:spMk id="2" creationId="{8CEA838A-547E-07FA-C0C9-7F6F88960701}"/>
          </ac:spMkLst>
        </pc:spChg>
        <pc:spChg chg="del">
          <ac:chgData name="Charles Myster" userId="d31bbcf09895fbf6" providerId="LiveId" clId="{CE9AD513-7B67-4B60-BDEA-AC10E0757FBD}" dt="2024-06-10T08:46:38.347" v="973" actId="478"/>
          <ac:spMkLst>
            <pc:docMk/>
            <pc:sldMk cId="2232560776" sldId="266"/>
            <ac:spMk id="2" creationId="{9E6B75B0-7AEF-A027-5B8D-A9C2D03BCDE2}"/>
          </ac:spMkLst>
        </pc:spChg>
        <pc:spChg chg="del">
          <ac:chgData name="Charles Myster" userId="d31bbcf09895fbf6" providerId="LiveId" clId="{CE9AD513-7B67-4B60-BDEA-AC10E0757FBD}" dt="2024-06-10T08:46:37.222" v="972" actId="478"/>
          <ac:spMkLst>
            <pc:docMk/>
            <pc:sldMk cId="2232560776" sldId="266"/>
            <ac:spMk id="3" creationId="{B6EA27A2-CFEA-43D5-ED61-648CF7E35EE6}"/>
          </ac:spMkLst>
        </pc:spChg>
        <pc:spChg chg="add mod ord">
          <ac:chgData name="Charles Myster" userId="d31bbcf09895fbf6" providerId="LiveId" clId="{CE9AD513-7B67-4B60-BDEA-AC10E0757FBD}" dt="2024-06-14T20:03:12.915" v="6828" actId="13244"/>
          <ac:spMkLst>
            <pc:docMk/>
            <pc:sldMk cId="2232560776" sldId="266"/>
            <ac:spMk id="4" creationId="{4B8D6FF9-BA2C-9479-3C89-C583E883DCB8}"/>
          </ac:spMkLst>
        </pc:spChg>
        <pc:spChg chg="mod">
          <ac:chgData name="Charles Myster" userId="d31bbcf09895fbf6" providerId="LiveId" clId="{CE9AD513-7B67-4B60-BDEA-AC10E0757FBD}" dt="2024-06-30T17:21:39.881" v="6962" actId="14100"/>
          <ac:spMkLst>
            <pc:docMk/>
            <pc:sldMk cId="2232560776" sldId="266"/>
            <ac:spMk id="5" creationId="{F377D490-DB2E-820B-16C1-2C7BE6C5BECB}"/>
          </ac:spMkLst>
        </pc:spChg>
        <pc:picChg chg="add mod ord">
          <ac:chgData name="Charles Myster" userId="d31bbcf09895fbf6" providerId="LiveId" clId="{CE9AD513-7B67-4B60-BDEA-AC10E0757FBD}" dt="2024-06-12T18:40:54.920" v="4656" actId="13244"/>
          <ac:picMkLst>
            <pc:docMk/>
            <pc:sldMk cId="2232560776" sldId="266"/>
            <ac:picMk id="3" creationId="{9AF5A29D-00D6-BA51-C568-C974AF2E3294}"/>
          </ac:picMkLst>
        </pc:picChg>
        <pc:picChg chg="del">
          <ac:chgData name="Charles Myster" userId="d31bbcf09895fbf6" providerId="LiveId" clId="{CE9AD513-7B67-4B60-BDEA-AC10E0757FBD}" dt="2024-06-12T18:10:06.609" v="4469" actId="478"/>
          <ac:picMkLst>
            <pc:docMk/>
            <pc:sldMk cId="2232560776" sldId="266"/>
            <ac:picMk id="33" creationId="{FAF22C04-FC09-CD75-872F-0D515F80BB0E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2373883240" sldId="267"/>
        </pc:sldMkLst>
        <pc:spChg chg="add mod ord">
          <ac:chgData name="Charles Myster" userId="d31bbcf09895fbf6" providerId="LiveId" clId="{CE9AD513-7B67-4B60-BDEA-AC10E0757FBD}" dt="2024-06-13T15:04:36.945" v="5949" actId="1036"/>
          <ac:spMkLst>
            <pc:docMk/>
            <pc:sldMk cId="2373883240" sldId="267"/>
            <ac:spMk id="2" creationId="{3F44C550-C466-CEE5-C2B7-8C1384F2E618}"/>
          </ac:spMkLst>
        </pc:spChg>
        <pc:spChg chg="del">
          <ac:chgData name="Charles Myster" userId="d31bbcf09895fbf6" providerId="LiveId" clId="{CE9AD513-7B67-4B60-BDEA-AC10E0757FBD}" dt="2024-06-10T08:46:29.457" v="969" actId="478"/>
          <ac:spMkLst>
            <pc:docMk/>
            <pc:sldMk cId="2373883240" sldId="267"/>
            <ac:spMk id="2" creationId="{D0AB4757-D91D-C2B9-925E-783ABFAA1AD7}"/>
          </ac:spMkLst>
        </pc:spChg>
        <pc:spChg chg="del">
          <ac:chgData name="Charles Myster" userId="d31bbcf09895fbf6" providerId="LiveId" clId="{CE9AD513-7B67-4B60-BDEA-AC10E0757FBD}" dt="2024-06-10T08:46:28.332" v="968" actId="478"/>
          <ac:spMkLst>
            <pc:docMk/>
            <pc:sldMk cId="2373883240" sldId="267"/>
            <ac:spMk id="3" creationId="{FDB9811E-9A82-339F-7253-7B3D570FD5A9}"/>
          </ac:spMkLst>
        </pc:spChg>
        <pc:spChg chg="add mod ord">
          <ac:chgData name="Charles Myster" userId="d31bbcf09895fbf6" providerId="LiveId" clId="{CE9AD513-7B67-4B60-BDEA-AC10E0757FBD}" dt="2024-06-14T20:03:04.192" v="6825" actId="13244"/>
          <ac:spMkLst>
            <pc:docMk/>
            <pc:sldMk cId="2373883240" sldId="267"/>
            <ac:spMk id="4" creationId="{45EB71CA-1B90-8E5E-4343-5C22295D54A9}"/>
          </ac:spMkLst>
        </pc:spChg>
        <pc:spChg chg="mod">
          <ac:chgData name="Charles Myster" userId="d31bbcf09895fbf6" providerId="LiveId" clId="{CE9AD513-7B67-4B60-BDEA-AC10E0757FBD}" dt="2024-06-30T17:21:47.006" v="6964" actId="14100"/>
          <ac:spMkLst>
            <pc:docMk/>
            <pc:sldMk cId="2373883240" sldId="267"/>
            <ac:spMk id="5" creationId="{0C578EDD-3C17-FB10-8BBE-B665C0DADF3F}"/>
          </ac:spMkLst>
        </pc:spChg>
        <pc:picChg chg="add mod ord">
          <ac:chgData name="Charles Myster" userId="d31bbcf09895fbf6" providerId="LiveId" clId="{CE9AD513-7B67-4B60-BDEA-AC10E0757FBD}" dt="2024-06-12T18:07:51.329" v="4437" actId="13244"/>
          <ac:picMkLst>
            <pc:docMk/>
            <pc:sldMk cId="2373883240" sldId="267"/>
            <ac:picMk id="3" creationId="{959C84A7-658D-9C52-8887-E2E3EFEA1941}"/>
          </ac:picMkLst>
        </pc:picChg>
        <pc:picChg chg="del mod">
          <ac:chgData name="Charles Myster" userId="d31bbcf09895fbf6" providerId="LiveId" clId="{CE9AD513-7B67-4B60-BDEA-AC10E0757FBD}" dt="2024-06-12T18:01:39.102" v="4345" actId="478"/>
          <ac:picMkLst>
            <pc:docMk/>
            <pc:sldMk cId="2373883240" sldId="267"/>
            <ac:picMk id="39" creationId="{04BFBEAF-5074-F7FD-50F4-B1C96E3A51F5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2927106209" sldId="268"/>
        </pc:sldMkLst>
        <pc:spChg chg="del">
          <ac:chgData name="Charles Myster" userId="d31bbcf09895fbf6" providerId="LiveId" clId="{CE9AD513-7B67-4B60-BDEA-AC10E0757FBD}" dt="2024-06-10T08:46:19.395" v="967" actId="478"/>
          <ac:spMkLst>
            <pc:docMk/>
            <pc:sldMk cId="2927106209" sldId="268"/>
            <ac:spMk id="2" creationId="{32A631F2-21C2-9195-7182-54ABCEFFD8A8}"/>
          </ac:spMkLst>
        </pc:spChg>
        <pc:spChg chg="add mod ord">
          <ac:chgData name="Charles Myster" userId="d31bbcf09895fbf6" providerId="LiveId" clId="{CE9AD513-7B67-4B60-BDEA-AC10E0757FBD}" dt="2024-06-13T15:05:45.247" v="5969" actId="13244"/>
          <ac:spMkLst>
            <pc:docMk/>
            <pc:sldMk cId="2927106209" sldId="268"/>
            <ac:spMk id="2" creationId="{C52EE933-ED54-0AEC-E68A-6D06ADA8BA06}"/>
          </ac:spMkLst>
        </pc:spChg>
        <pc:spChg chg="del">
          <ac:chgData name="Charles Myster" userId="d31bbcf09895fbf6" providerId="LiveId" clId="{CE9AD513-7B67-4B60-BDEA-AC10E0757FBD}" dt="2024-06-10T08:46:18.426" v="966" actId="478"/>
          <ac:spMkLst>
            <pc:docMk/>
            <pc:sldMk cId="2927106209" sldId="268"/>
            <ac:spMk id="3" creationId="{786F5FD6-7B98-7868-2DA5-1529235F3966}"/>
          </ac:spMkLst>
        </pc:spChg>
        <pc:spChg chg="add mod ord">
          <ac:chgData name="Charles Myster" userId="d31bbcf09895fbf6" providerId="LiveId" clId="{CE9AD513-7B67-4B60-BDEA-AC10E0757FBD}" dt="2024-06-14T20:02:54.981" v="6822" actId="13244"/>
          <ac:spMkLst>
            <pc:docMk/>
            <pc:sldMk cId="2927106209" sldId="268"/>
            <ac:spMk id="4" creationId="{980D0D69-EBE5-91E3-F52B-22F235678222}"/>
          </ac:spMkLst>
        </pc:spChg>
        <pc:spChg chg="mod">
          <ac:chgData name="Charles Myster" userId="d31bbcf09895fbf6" providerId="LiveId" clId="{CE9AD513-7B67-4B60-BDEA-AC10E0757FBD}" dt="2024-06-30T17:21:54.194" v="6966" actId="14100"/>
          <ac:spMkLst>
            <pc:docMk/>
            <pc:sldMk cId="2927106209" sldId="268"/>
            <ac:spMk id="5" creationId="{E0E8F4A4-16A3-2D36-DB41-8ED635490A76}"/>
          </ac:spMkLst>
        </pc:spChg>
        <pc:picChg chg="add del mod ord">
          <ac:chgData name="Charles Myster" userId="d31bbcf09895fbf6" providerId="LiveId" clId="{CE9AD513-7B67-4B60-BDEA-AC10E0757FBD}" dt="2024-06-12T18:53:43.274" v="4700" actId="478"/>
          <ac:picMkLst>
            <pc:docMk/>
            <pc:sldMk cId="2927106209" sldId="268"/>
            <ac:picMk id="3" creationId="{E90A06AA-2A54-76C7-313D-1A45E8BEAC08}"/>
          </ac:picMkLst>
        </pc:picChg>
        <pc:picChg chg="add mod ord">
          <ac:chgData name="Charles Myster" userId="d31bbcf09895fbf6" providerId="LiveId" clId="{CE9AD513-7B67-4B60-BDEA-AC10E0757FBD}" dt="2024-06-12T20:01:42.987" v="5117"/>
          <ac:picMkLst>
            <pc:docMk/>
            <pc:sldMk cId="2927106209" sldId="268"/>
            <ac:picMk id="7" creationId="{900CF02D-2E7F-F54E-A583-F95A34C73567}"/>
          </ac:picMkLst>
        </pc:picChg>
        <pc:picChg chg="add del mod">
          <ac:chgData name="Charles Myster" userId="d31bbcf09895fbf6" providerId="LiveId" clId="{CE9AD513-7B67-4B60-BDEA-AC10E0757FBD}" dt="2024-06-12T18:55:34.814" v="4715" actId="478"/>
          <ac:picMkLst>
            <pc:docMk/>
            <pc:sldMk cId="2927106209" sldId="268"/>
            <ac:picMk id="9" creationId="{9B644F59-79EC-9E3A-A6DC-486CF091A42B}"/>
          </ac:picMkLst>
        </pc:picChg>
        <pc:picChg chg="add del mod">
          <ac:chgData name="Charles Myster" userId="d31bbcf09895fbf6" providerId="LiveId" clId="{CE9AD513-7B67-4B60-BDEA-AC10E0757FBD}" dt="2024-06-12T18:55:09.896" v="4712" actId="478"/>
          <ac:picMkLst>
            <pc:docMk/>
            <pc:sldMk cId="2927106209" sldId="268"/>
            <ac:picMk id="11" creationId="{DD58FB80-B50F-A9FE-B51A-19D9578EE13B}"/>
          </ac:picMkLst>
        </pc:picChg>
        <pc:picChg chg="del">
          <ac:chgData name="Charles Myster" userId="d31bbcf09895fbf6" providerId="LiveId" clId="{CE9AD513-7B67-4B60-BDEA-AC10E0757FBD}" dt="2024-06-12T18:01:49.489" v="4346" actId="478"/>
          <ac:picMkLst>
            <pc:docMk/>
            <pc:sldMk cId="2927106209" sldId="268"/>
            <ac:picMk id="25" creationId="{4A3C5650-6CCD-3633-3292-1E71C0B28BAA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2999890909" sldId="269"/>
        </pc:sldMkLst>
        <pc:spChg chg="add mod ord">
          <ac:chgData name="Charles Myster" userId="d31bbcf09895fbf6" providerId="LiveId" clId="{CE9AD513-7B67-4B60-BDEA-AC10E0757FBD}" dt="2024-06-13T15:28:53.368" v="6005" actId="13244"/>
          <ac:spMkLst>
            <pc:docMk/>
            <pc:sldMk cId="2999890909" sldId="269"/>
            <ac:spMk id="2" creationId="{65C52393-E171-3EDC-A92D-F37FAE7C688F}"/>
          </ac:spMkLst>
        </pc:spChg>
        <pc:spChg chg="del">
          <ac:chgData name="Charles Myster" userId="d31bbcf09895fbf6" providerId="LiveId" clId="{CE9AD513-7B67-4B60-BDEA-AC10E0757FBD}" dt="2024-06-10T08:45:51.100" v="958" actId="478"/>
          <ac:spMkLst>
            <pc:docMk/>
            <pc:sldMk cId="2999890909" sldId="269"/>
            <ac:spMk id="2" creationId="{84CE851A-CA0D-85E0-4F85-CFDE42C5AE60}"/>
          </ac:spMkLst>
        </pc:spChg>
        <pc:spChg chg="del">
          <ac:chgData name="Charles Myster" userId="d31bbcf09895fbf6" providerId="LiveId" clId="{CE9AD513-7B67-4B60-BDEA-AC10E0757FBD}" dt="2024-06-10T08:45:49.601" v="957" actId="478"/>
          <ac:spMkLst>
            <pc:docMk/>
            <pc:sldMk cId="2999890909" sldId="269"/>
            <ac:spMk id="3" creationId="{DC29C59F-A8ED-57B8-20D6-038593530318}"/>
          </ac:spMkLst>
        </pc:spChg>
        <pc:spChg chg="add mod ord">
          <ac:chgData name="Charles Myster" userId="d31bbcf09895fbf6" providerId="LiveId" clId="{CE9AD513-7B67-4B60-BDEA-AC10E0757FBD}" dt="2024-06-14T20:00:30.525" v="6810" actId="13244"/>
          <ac:spMkLst>
            <pc:docMk/>
            <pc:sldMk cId="2999890909" sldId="269"/>
            <ac:spMk id="4" creationId="{DD4EA44D-092F-3F8F-49C2-90027825B9A9}"/>
          </ac:spMkLst>
        </pc:spChg>
        <pc:spChg chg="mod ord">
          <ac:chgData name="Charles Myster" userId="d31bbcf09895fbf6" providerId="LiveId" clId="{CE9AD513-7B67-4B60-BDEA-AC10E0757FBD}" dt="2024-06-30T17:22:13.084" v="6972" actId="14100"/>
          <ac:spMkLst>
            <pc:docMk/>
            <pc:sldMk cId="2999890909" sldId="269"/>
            <ac:spMk id="7" creationId="{D031A450-E43B-A559-58A9-12F6CB2AA49B}"/>
          </ac:spMkLst>
        </pc:spChg>
        <pc:picChg chg="add mod ord">
          <ac:chgData name="Charles Myster" userId="d31bbcf09895fbf6" providerId="LiveId" clId="{CE9AD513-7B67-4B60-BDEA-AC10E0757FBD}" dt="2024-06-12T18:09:20.593" v="4461" actId="13244"/>
          <ac:picMkLst>
            <pc:docMk/>
            <pc:sldMk cId="2999890909" sldId="269"/>
            <ac:picMk id="3" creationId="{DEDE5FDB-1E6E-3478-78B0-4A23E4C7DE70}"/>
          </ac:picMkLst>
        </pc:picChg>
        <pc:picChg chg="del">
          <ac:chgData name="Charles Myster" userId="d31bbcf09895fbf6" providerId="LiveId" clId="{CE9AD513-7B67-4B60-BDEA-AC10E0757FBD}" dt="2024-06-12T18:02:34.715" v="4349" actId="478"/>
          <ac:picMkLst>
            <pc:docMk/>
            <pc:sldMk cId="2999890909" sldId="269"/>
            <ac:picMk id="10" creationId="{56F11F25-8D9A-D51B-99B0-4A421D8A7CCF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1414660512" sldId="270"/>
        </pc:sldMkLst>
        <pc:spChg chg="del">
          <ac:chgData name="Charles Myster" userId="d31bbcf09895fbf6" providerId="LiveId" clId="{CE9AD513-7B67-4B60-BDEA-AC10E0757FBD}" dt="2024-06-10T08:45:27.696" v="953" actId="478"/>
          <ac:spMkLst>
            <pc:docMk/>
            <pc:sldMk cId="1414660512" sldId="270"/>
            <ac:spMk id="2" creationId="{9E6B75B0-7AEF-A027-5B8D-A9C2D03BCDE2}"/>
          </ac:spMkLst>
        </pc:spChg>
        <pc:spChg chg="add mod ord">
          <ac:chgData name="Charles Myster" userId="d31bbcf09895fbf6" providerId="LiveId" clId="{CE9AD513-7B67-4B60-BDEA-AC10E0757FBD}" dt="2024-06-13T15:30:07.191" v="6015" actId="13244"/>
          <ac:spMkLst>
            <pc:docMk/>
            <pc:sldMk cId="1414660512" sldId="270"/>
            <ac:spMk id="2" creationId="{A2AEF287-D319-B7A8-170D-5832B71C9CFB}"/>
          </ac:spMkLst>
        </pc:spChg>
        <pc:spChg chg="del">
          <ac:chgData name="Charles Myster" userId="d31bbcf09895fbf6" providerId="LiveId" clId="{CE9AD513-7B67-4B60-BDEA-AC10E0757FBD}" dt="2024-06-10T08:45:26.806" v="952" actId="478"/>
          <ac:spMkLst>
            <pc:docMk/>
            <pc:sldMk cId="1414660512" sldId="270"/>
            <ac:spMk id="3" creationId="{B6EA27A2-CFEA-43D5-ED61-648CF7E35EE6}"/>
          </ac:spMkLst>
        </pc:spChg>
        <pc:spChg chg="mod">
          <ac:chgData name="Charles Myster" userId="d31bbcf09895fbf6" providerId="LiveId" clId="{CE9AD513-7B67-4B60-BDEA-AC10E0757FBD}" dt="2024-06-30T17:22:20.037" v="6974" actId="14100"/>
          <ac:spMkLst>
            <pc:docMk/>
            <pc:sldMk cId="1414660512" sldId="270"/>
            <ac:spMk id="4" creationId="{219A494B-3BFB-A92A-F6C7-61E15611D4A2}"/>
          </ac:spMkLst>
        </pc:spChg>
        <pc:spChg chg="add mod ord">
          <ac:chgData name="Charles Myster" userId="d31bbcf09895fbf6" providerId="LiveId" clId="{CE9AD513-7B67-4B60-BDEA-AC10E0757FBD}" dt="2024-06-14T20:00:45.178" v="6813" actId="13244"/>
          <ac:spMkLst>
            <pc:docMk/>
            <pc:sldMk cId="1414660512" sldId="270"/>
            <ac:spMk id="5" creationId="{0570594A-CFB6-C34C-8F19-58660B8288C7}"/>
          </ac:spMkLst>
        </pc:sp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312530455" sldId="271"/>
        </pc:sldMkLst>
        <pc:spChg chg="add mod ord">
          <ac:chgData name="Charles Myster" userId="d31bbcf09895fbf6" providerId="LiveId" clId="{CE9AD513-7B67-4B60-BDEA-AC10E0757FBD}" dt="2024-06-13T15:17:02.676" v="5987" actId="13244"/>
          <ac:spMkLst>
            <pc:docMk/>
            <pc:sldMk cId="312530455" sldId="271"/>
            <ac:spMk id="2" creationId="{20951B6A-6553-02FF-D4A0-7777188FFE8A}"/>
          </ac:spMkLst>
        </pc:spChg>
        <pc:spChg chg="del">
          <ac:chgData name="Charles Myster" userId="d31bbcf09895fbf6" providerId="LiveId" clId="{CE9AD513-7B67-4B60-BDEA-AC10E0757FBD}" dt="2024-06-10T08:46:13.458" v="964" actId="478"/>
          <ac:spMkLst>
            <pc:docMk/>
            <pc:sldMk cId="312530455" sldId="271"/>
            <ac:spMk id="2" creationId="{D0AB4757-D91D-C2B9-925E-783ABFAA1AD7}"/>
          </ac:spMkLst>
        </pc:spChg>
        <pc:spChg chg="del">
          <ac:chgData name="Charles Myster" userId="d31bbcf09895fbf6" providerId="LiveId" clId="{CE9AD513-7B67-4B60-BDEA-AC10E0757FBD}" dt="2024-06-10T08:46:12.208" v="963" actId="478"/>
          <ac:spMkLst>
            <pc:docMk/>
            <pc:sldMk cId="312530455" sldId="271"/>
            <ac:spMk id="3" creationId="{FDB9811E-9A82-339F-7253-7B3D570FD5A9}"/>
          </ac:spMkLst>
        </pc:spChg>
        <pc:spChg chg="add mod ord">
          <ac:chgData name="Charles Myster" userId="d31bbcf09895fbf6" providerId="LiveId" clId="{CE9AD513-7B67-4B60-BDEA-AC10E0757FBD}" dt="2024-06-14T20:00:03.238" v="6802" actId="13244"/>
          <ac:spMkLst>
            <pc:docMk/>
            <pc:sldMk cId="312530455" sldId="271"/>
            <ac:spMk id="4" creationId="{D2612F3D-9CCA-1A74-1274-D980D1C84DBC}"/>
          </ac:spMkLst>
        </pc:spChg>
        <pc:spChg chg="mod">
          <ac:chgData name="Charles Myster" userId="d31bbcf09895fbf6" providerId="LiveId" clId="{CE9AD513-7B67-4B60-BDEA-AC10E0757FBD}" dt="2024-06-30T17:22:00.741" v="6968" actId="14100"/>
          <ac:spMkLst>
            <pc:docMk/>
            <pc:sldMk cId="312530455" sldId="271"/>
            <ac:spMk id="5" creationId="{7391F1CA-B2E8-0485-E770-EF3344297BEB}"/>
          </ac:spMkLst>
        </pc:spChg>
        <pc:picChg chg="add del mod ord">
          <ac:chgData name="Charles Myster" userId="d31bbcf09895fbf6" providerId="LiveId" clId="{CE9AD513-7B67-4B60-BDEA-AC10E0757FBD}" dt="2024-06-12T18:53:49.293" v="4701" actId="478"/>
          <ac:picMkLst>
            <pc:docMk/>
            <pc:sldMk cId="312530455" sldId="271"/>
            <ac:picMk id="3" creationId="{8291A8C7-8C8F-2830-1D46-170180E53467}"/>
          </ac:picMkLst>
        </pc:picChg>
        <pc:picChg chg="add mod ord">
          <ac:chgData name="Charles Myster" userId="d31bbcf09895fbf6" providerId="LiveId" clId="{CE9AD513-7B67-4B60-BDEA-AC10E0757FBD}" dt="2024-06-12T19:00:32.443" v="4745" actId="13244"/>
          <ac:picMkLst>
            <pc:docMk/>
            <pc:sldMk cId="312530455" sldId="271"/>
            <ac:picMk id="6" creationId="{D41C8D84-B742-B290-0F3B-2CF6FF4F88D1}"/>
          </ac:picMkLst>
        </pc:picChg>
        <pc:picChg chg="del">
          <ac:chgData name="Charles Myster" userId="d31bbcf09895fbf6" providerId="LiveId" clId="{CE9AD513-7B67-4B60-BDEA-AC10E0757FBD}" dt="2024-06-12T18:02:02.993" v="4347" actId="478"/>
          <ac:picMkLst>
            <pc:docMk/>
            <pc:sldMk cId="312530455" sldId="271"/>
            <ac:picMk id="8" creationId="{A5C4F603-09FD-F9F6-158C-A6F96D308D2F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2081084592" sldId="272"/>
        </pc:sldMkLst>
        <pc:spChg chg="del">
          <ac:chgData name="Charles Myster" userId="d31bbcf09895fbf6" providerId="LiveId" clId="{CE9AD513-7B67-4B60-BDEA-AC10E0757FBD}" dt="2024-06-10T08:45:57.553" v="960" actId="478"/>
          <ac:spMkLst>
            <pc:docMk/>
            <pc:sldMk cId="2081084592" sldId="272"/>
            <ac:spMk id="2" creationId="{32A631F2-21C2-9195-7182-54ABCEFFD8A8}"/>
          </ac:spMkLst>
        </pc:spChg>
        <pc:spChg chg="add mod ord">
          <ac:chgData name="Charles Myster" userId="d31bbcf09895fbf6" providerId="LiveId" clId="{CE9AD513-7B67-4B60-BDEA-AC10E0757FBD}" dt="2024-06-13T15:29:08.486" v="6006" actId="13244"/>
          <ac:spMkLst>
            <pc:docMk/>
            <pc:sldMk cId="2081084592" sldId="272"/>
            <ac:spMk id="2" creationId="{6D51AD4E-8038-5108-21F7-476DFEFFE220}"/>
          </ac:spMkLst>
        </pc:spChg>
        <pc:spChg chg="del">
          <ac:chgData name="Charles Myster" userId="d31bbcf09895fbf6" providerId="LiveId" clId="{CE9AD513-7B67-4B60-BDEA-AC10E0757FBD}" dt="2024-06-10T08:45:55.788" v="959" actId="478"/>
          <ac:spMkLst>
            <pc:docMk/>
            <pc:sldMk cId="2081084592" sldId="272"/>
            <ac:spMk id="3" creationId="{786F5FD6-7B98-7868-2DA5-1529235F3966}"/>
          </ac:spMkLst>
        </pc:spChg>
        <pc:spChg chg="add mod ord">
          <ac:chgData name="Charles Myster" userId="d31bbcf09895fbf6" providerId="LiveId" clId="{CE9AD513-7B67-4B60-BDEA-AC10E0757FBD}" dt="2024-06-14T20:00:15.701" v="6806" actId="13244"/>
          <ac:spMkLst>
            <pc:docMk/>
            <pc:sldMk cId="2081084592" sldId="272"/>
            <ac:spMk id="5" creationId="{9A800DA8-2090-3CDE-66DD-D31B01D68B40}"/>
          </ac:spMkLst>
        </pc:spChg>
        <pc:spChg chg="mod">
          <ac:chgData name="Charles Myster" userId="d31bbcf09895fbf6" providerId="LiveId" clId="{CE9AD513-7B67-4B60-BDEA-AC10E0757FBD}" dt="2024-06-30T17:22:07.444" v="6970" actId="14100"/>
          <ac:spMkLst>
            <pc:docMk/>
            <pc:sldMk cId="2081084592" sldId="272"/>
            <ac:spMk id="6" creationId="{BE69EC91-FD9A-0776-34F7-A9399FEE6F53}"/>
          </ac:spMkLst>
        </pc:spChg>
        <pc:picChg chg="add del mod ord">
          <ac:chgData name="Charles Myster" userId="d31bbcf09895fbf6" providerId="LiveId" clId="{CE9AD513-7B67-4B60-BDEA-AC10E0757FBD}" dt="2024-06-12T18:54:10.428" v="4702" actId="478"/>
          <ac:picMkLst>
            <pc:docMk/>
            <pc:sldMk cId="2081084592" sldId="272"/>
            <ac:picMk id="3" creationId="{4094D894-08BE-2207-B5D8-BADF7DA49FBF}"/>
          </ac:picMkLst>
        </pc:picChg>
        <pc:picChg chg="del">
          <ac:chgData name="Charles Myster" userId="d31bbcf09895fbf6" providerId="LiveId" clId="{CE9AD513-7B67-4B60-BDEA-AC10E0757FBD}" dt="2024-06-12T18:02:15.502" v="4348" actId="478"/>
          <ac:picMkLst>
            <pc:docMk/>
            <pc:sldMk cId="2081084592" sldId="272"/>
            <ac:picMk id="4" creationId="{2928DE89-43D3-8CB9-5B7E-A28F5CFF7ED1}"/>
          </ac:picMkLst>
        </pc:picChg>
        <pc:picChg chg="add del mod">
          <ac:chgData name="Charles Myster" userId="d31bbcf09895fbf6" providerId="LiveId" clId="{CE9AD513-7B67-4B60-BDEA-AC10E0757FBD}" dt="2024-06-12T18:57:08.011" v="4722" actId="478"/>
          <ac:picMkLst>
            <pc:docMk/>
            <pc:sldMk cId="2081084592" sldId="272"/>
            <ac:picMk id="7" creationId="{FA0F8AAD-4181-D12F-6AEC-B7BACB790F4A}"/>
          </ac:picMkLst>
        </pc:picChg>
        <pc:picChg chg="add mod ord">
          <ac:chgData name="Charles Myster" userId="d31bbcf09895fbf6" providerId="LiveId" clId="{CE9AD513-7B67-4B60-BDEA-AC10E0757FBD}" dt="2024-06-12T19:03:57.172" v="4758" actId="13244"/>
          <ac:picMkLst>
            <pc:docMk/>
            <pc:sldMk cId="2081084592" sldId="272"/>
            <ac:picMk id="9" creationId="{6602133E-E638-807F-9DC4-3C95667CFD98}"/>
          </ac:picMkLst>
        </pc:pic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3221958390" sldId="273"/>
        </pc:sldMkLst>
        <pc:spChg chg="del">
          <ac:chgData name="Charles Myster" userId="d31bbcf09895fbf6" providerId="LiveId" clId="{CE9AD513-7B67-4B60-BDEA-AC10E0757FBD}" dt="2024-06-10T08:45:40.226" v="956" actId="478"/>
          <ac:spMkLst>
            <pc:docMk/>
            <pc:sldMk cId="3221958390" sldId="273"/>
            <ac:spMk id="2" creationId="{84CE851A-CA0D-85E0-4F85-CFDE42C5AE60}"/>
          </ac:spMkLst>
        </pc:spChg>
        <pc:spChg chg="add mod ord">
          <ac:chgData name="Charles Myster" userId="d31bbcf09895fbf6" providerId="LiveId" clId="{CE9AD513-7B67-4B60-BDEA-AC10E0757FBD}" dt="2024-06-13T15:30:40.394" v="6026" actId="13244"/>
          <ac:spMkLst>
            <pc:docMk/>
            <pc:sldMk cId="3221958390" sldId="273"/>
            <ac:spMk id="2" creationId="{A2482A4D-7B7C-E794-C6B9-F15D426F0E6C}"/>
          </ac:spMkLst>
        </pc:spChg>
        <pc:spChg chg="del">
          <ac:chgData name="Charles Myster" userId="d31bbcf09895fbf6" providerId="LiveId" clId="{CE9AD513-7B67-4B60-BDEA-AC10E0757FBD}" dt="2024-06-10T08:45:39.180" v="955" actId="478"/>
          <ac:spMkLst>
            <pc:docMk/>
            <pc:sldMk cId="3221958390" sldId="273"/>
            <ac:spMk id="3" creationId="{DC29C59F-A8ED-57B8-20D6-038593530318}"/>
          </ac:spMkLst>
        </pc:spChg>
        <pc:spChg chg="add mod ord">
          <ac:chgData name="Charles Myster" userId="d31bbcf09895fbf6" providerId="LiveId" clId="{CE9AD513-7B67-4B60-BDEA-AC10E0757FBD}" dt="2024-06-14T20:00:57.259" v="6816" actId="13244"/>
          <ac:spMkLst>
            <pc:docMk/>
            <pc:sldMk cId="3221958390" sldId="273"/>
            <ac:spMk id="4" creationId="{22810E47-954D-9F99-AFF6-443520300502}"/>
          </ac:spMkLst>
        </pc:spChg>
        <pc:spChg chg="mod">
          <ac:chgData name="Charles Myster" userId="d31bbcf09895fbf6" providerId="LiveId" clId="{CE9AD513-7B67-4B60-BDEA-AC10E0757FBD}" dt="2024-06-30T17:22:26.319" v="6976" actId="14100"/>
          <ac:spMkLst>
            <pc:docMk/>
            <pc:sldMk cId="3221958390" sldId="273"/>
            <ac:spMk id="5" creationId="{14699BFB-7357-48A5-BF03-FCEB92BA7478}"/>
          </ac:spMkLst>
        </pc:spChg>
      </pc:sldChg>
      <pc:sldChg chg="addSp delSp modSp mod modTransition">
        <pc:chgData name="Charles Myster" userId="d31bbcf09895fbf6" providerId="LiveId" clId="{CE9AD513-7B67-4B60-BDEA-AC10E0757FBD}" dt="2024-06-30T19:38:13.457" v="7073"/>
        <pc:sldMkLst>
          <pc:docMk/>
          <pc:sldMk cId="1909634794" sldId="274"/>
        </pc:sldMkLst>
        <pc:spChg chg="del">
          <ac:chgData name="Charles Myster" userId="d31bbcf09895fbf6" providerId="LiveId" clId="{CE9AD513-7B67-4B60-BDEA-AC10E0757FBD}" dt="2024-06-10T08:45:14.096" v="949" actId="478"/>
          <ac:spMkLst>
            <pc:docMk/>
            <pc:sldMk cId="1909634794" sldId="274"/>
            <ac:spMk id="2" creationId="{D0AB4757-D91D-C2B9-925E-783ABFAA1AD7}"/>
          </ac:spMkLst>
        </pc:spChg>
        <pc:spChg chg="add mod ord">
          <ac:chgData name="Charles Myster" userId="d31bbcf09895fbf6" providerId="LiveId" clId="{CE9AD513-7B67-4B60-BDEA-AC10E0757FBD}" dt="2024-06-13T15:34:10.186" v="6044" actId="13244"/>
          <ac:spMkLst>
            <pc:docMk/>
            <pc:sldMk cId="1909634794" sldId="274"/>
            <ac:spMk id="2" creationId="{D6882EEE-34E7-655F-0210-F9383C224A1E}"/>
          </ac:spMkLst>
        </pc:spChg>
        <pc:spChg chg="del">
          <ac:chgData name="Charles Myster" userId="d31bbcf09895fbf6" providerId="LiveId" clId="{CE9AD513-7B67-4B60-BDEA-AC10E0757FBD}" dt="2024-06-10T08:45:11.152" v="948" actId="478"/>
          <ac:spMkLst>
            <pc:docMk/>
            <pc:sldMk cId="1909634794" sldId="274"/>
            <ac:spMk id="3" creationId="{FDB9811E-9A82-339F-7253-7B3D570FD5A9}"/>
          </ac:spMkLst>
        </pc:spChg>
        <pc:spChg chg="add mod ord">
          <ac:chgData name="Charles Myster" userId="d31bbcf09895fbf6" providerId="LiveId" clId="{CE9AD513-7B67-4B60-BDEA-AC10E0757FBD}" dt="2024-06-14T20:01:09.406" v="6819" actId="13244"/>
          <ac:spMkLst>
            <pc:docMk/>
            <pc:sldMk cId="1909634794" sldId="274"/>
            <ac:spMk id="4" creationId="{375F6379-703F-9E52-75B6-2708D1EBE8FB}"/>
          </ac:spMkLst>
        </pc:spChg>
        <pc:spChg chg="mod">
          <ac:chgData name="Charles Myster" userId="d31bbcf09895fbf6" providerId="LiveId" clId="{CE9AD513-7B67-4B60-BDEA-AC10E0757FBD}" dt="2024-06-30T17:22:33.084" v="6978" actId="14100"/>
          <ac:spMkLst>
            <pc:docMk/>
            <pc:sldMk cId="1909634794" sldId="274"/>
            <ac:spMk id="5" creationId="{CA5C63A9-2C79-0A23-F793-051AB9690C66}"/>
          </ac:spMkLst>
        </pc:spChg>
        <pc:picChg chg="add del mod ord">
          <ac:chgData name="Charles Myster" userId="d31bbcf09895fbf6" providerId="LiveId" clId="{CE9AD513-7B67-4B60-BDEA-AC10E0757FBD}" dt="2024-06-12T18:15:25.226" v="4481" actId="478"/>
          <ac:picMkLst>
            <pc:docMk/>
            <pc:sldMk cId="1909634794" sldId="274"/>
            <ac:picMk id="3" creationId="{9258AC78-432E-C4DE-3567-9EF1B08F29BF}"/>
          </ac:picMkLst>
        </pc:picChg>
        <pc:picChg chg="add mod ord modCrop">
          <ac:chgData name="Charles Myster" userId="d31bbcf09895fbf6" providerId="LiveId" clId="{CE9AD513-7B67-4B60-BDEA-AC10E0757FBD}" dt="2024-06-12T18:17:11.696" v="4491" actId="13244"/>
          <ac:picMkLst>
            <pc:docMk/>
            <pc:sldMk cId="1909634794" sldId="274"/>
            <ac:picMk id="7" creationId="{43752BC0-6B16-6755-2658-4C8DB4649EEE}"/>
          </ac:picMkLst>
        </pc:picChg>
        <pc:picChg chg="del">
          <ac:chgData name="Charles Myster" userId="d31bbcf09895fbf6" providerId="LiveId" clId="{CE9AD513-7B67-4B60-BDEA-AC10E0757FBD}" dt="2024-06-12T18:03:09.013" v="4350" actId="478"/>
          <ac:picMkLst>
            <pc:docMk/>
            <pc:sldMk cId="1909634794" sldId="274"/>
            <ac:picMk id="37" creationId="{6F852ED0-326D-D313-E3D0-62B0FB4960FE}"/>
          </ac:picMkLst>
        </pc:picChg>
      </pc:sldChg>
      <pc:sldChg chg="modSp del">
        <pc:chgData name="Charles Myster" userId="d31bbcf09895fbf6" providerId="LiveId" clId="{CE9AD513-7B67-4B60-BDEA-AC10E0757FBD}" dt="2024-06-10T16:08:12.850" v="4305" actId="47"/>
        <pc:sldMkLst>
          <pc:docMk/>
          <pc:sldMk cId="2709988982" sldId="275"/>
        </pc:sldMkLst>
        <pc:spChg chg="mod">
          <ac:chgData name="Charles Myster" userId="d31bbcf09895fbf6" providerId="LiveId" clId="{CE9AD513-7B67-4B60-BDEA-AC10E0757FBD}" dt="2024-06-10T11:59:37.193" v="2346"/>
          <ac:spMkLst>
            <pc:docMk/>
            <pc:sldMk cId="2709988982" sldId="275"/>
            <ac:spMk id="2" creationId="{32A631F2-21C2-9195-7182-54ABCEFFD8A8}"/>
          </ac:spMkLst>
        </pc:spChg>
        <pc:spChg chg="mod">
          <ac:chgData name="Charles Myster" userId="d31bbcf09895fbf6" providerId="LiveId" clId="{CE9AD513-7B67-4B60-BDEA-AC10E0757FBD}" dt="2024-06-10T11:59:37.193" v="2346"/>
          <ac:spMkLst>
            <pc:docMk/>
            <pc:sldMk cId="2709988982" sldId="275"/>
            <ac:spMk id="3" creationId="{786F5FD6-7B98-7868-2DA5-1529235F3966}"/>
          </ac:spMkLst>
        </pc:spChg>
      </pc:sldChg>
      <pc:sldChg chg="modSp del">
        <pc:chgData name="Charles Myster" userId="d31bbcf09895fbf6" providerId="LiveId" clId="{CE9AD513-7B67-4B60-BDEA-AC10E0757FBD}" dt="2024-06-10T16:08:14.209" v="4306" actId="47"/>
        <pc:sldMkLst>
          <pc:docMk/>
          <pc:sldMk cId="1041304134" sldId="276"/>
        </pc:sldMkLst>
        <pc:spChg chg="mod">
          <ac:chgData name="Charles Myster" userId="d31bbcf09895fbf6" providerId="LiveId" clId="{CE9AD513-7B67-4B60-BDEA-AC10E0757FBD}" dt="2024-06-10T11:59:37.193" v="2346"/>
          <ac:spMkLst>
            <pc:docMk/>
            <pc:sldMk cId="1041304134" sldId="276"/>
            <ac:spMk id="2" creationId="{84CE851A-CA0D-85E0-4F85-CFDE42C5AE60}"/>
          </ac:spMkLst>
        </pc:spChg>
        <pc:spChg chg="mod">
          <ac:chgData name="Charles Myster" userId="d31bbcf09895fbf6" providerId="LiveId" clId="{CE9AD513-7B67-4B60-BDEA-AC10E0757FBD}" dt="2024-06-10T11:59:37.193" v="2346"/>
          <ac:spMkLst>
            <pc:docMk/>
            <pc:sldMk cId="1041304134" sldId="276"/>
            <ac:spMk id="3" creationId="{DC29C59F-A8ED-57B8-20D6-038593530318}"/>
          </ac:spMkLst>
        </pc:spChg>
      </pc:sldChg>
      <pc:sldChg chg="addSp modSp add del mod modAnim">
        <pc:chgData name="Charles Myster" userId="d31bbcf09895fbf6" providerId="LiveId" clId="{CE9AD513-7B67-4B60-BDEA-AC10E0757FBD}" dt="2024-06-09T15:37:50.511" v="161" actId="47"/>
        <pc:sldMkLst>
          <pc:docMk/>
          <pc:sldMk cId="433167226" sldId="277"/>
        </pc:sldMkLst>
        <pc:spChg chg="add mod ord">
          <ac:chgData name="Charles Myster" userId="d31bbcf09895fbf6" providerId="LiveId" clId="{CE9AD513-7B67-4B60-BDEA-AC10E0757FBD}" dt="2024-06-09T15:21:04.978" v="124" actId="1076"/>
          <ac:spMkLst>
            <pc:docMk/>
            <pc:sldMk cId="433167226" sldId="277"/>
            <ac:spMk id="4" creationId="{EF978840-0619-DF92-06D1-AC7650CE7209}"/>
          </ac:spMkLst>
        </pc:spChg>
        <pc:spChg chg="mod">
          <ac:chgData name="Charles Myster" userId="d31bbcf09895fbf6" providerId="LiveId" clId="{CE9AD513-7B67-4B60-BDEA-AC10E0757FBD}" dt="2024-06-09T15:10:02.693" v="96" actId="115"/>
          <ac:spMkLst>
            <pc:docMk/>
            <pc:sldMk cId="433167226" sldId="277"/>
            <ac:spMk id="91" creationId="{D2E114A7-1B3D-FF5D-41D3-C7704319A77F}"/>
          </ac:spMkLst>
        </pc:spChg>
        <pc:spChg chg="mod">
          <ac:chgData name="Charles Myster" userId="d31bbcf09895fbf6" providerId="LiveId" clId="{CE9AD513-7B67-4B60-BDEA-AC10E0757FBD}" dt="2024-06-09T15:37:42.895" v="160" actId="1076"/>
          <ac:spMkLst>
            <pc:docMk/>
            <pc:sldMk cId="433167226" sldId="277"/>
            <ac:spMk id="92" creationId="{40F7EB58-55F0-6B33-8436-77D1C50F5A73}"/>
          </ac:spMkLst>
        </pc:spChg>
      </pc:sldChg>
      <pc:sldChg chg="addSp delSp modSp add del mod modTransition addAnim delAnim modAnim">
        <pc:chgData name="Charles Myster" userId="d31bbcf09895fbf6" providerId="LiveId" clId="{CE9AD513-7B67-4B60-BDEA-AC10E0757FBD}" dt="2024-06-30T19:51:52.514" v="7153"/>
        <pc:sldMkLst>
          <pc:docMk/>
          <pc:sldMk cId="345686142" sldId="278"/>
        </pc:sldMkLst>
        <pc:spChg chg="add mod ord">
          <ac:chgData name="Charles Myster" userId="d31bbcf09895fbf6" providerId="LiveId" clId="{CE9AD513-7B67-4B60-BDEA-AC10E0757FBD}" dt="2024-06-30T19:45:36.100" v="7122" actId="13244"/>
          <ac:spMkLst>
            <pc:docMk/>
            <pc:sldMk cId="345686142" sldId="278"/>
            <ac:spMk id="2" creationId="{8812DA3F-5A96-B6A1-114C-F4D2DBAE9BF6}"/>
          </ac:spMkLst>
        </pc:spChg>
        <pc:spChg chg="del mod">
          <ac:chgData name="Charles Myster" userId="d31bbcf09895fbf6" providerId="LiveId" clId="{CE9AD513-7B67-4B60-BDEA-AC10E0757FBD}" dt="2024-06-12T20:48:43.324" v="5601" actId="478"/>
          <ac:spMkLst>
            <pc:docMk/>
            <pc:sldMk cId="345686142" sldId="278"/>
            <ac:spMk id="2" creationId="{D7F6F8E7-83DC-6D2C-70FE-548D7B783CD7}"/>
          </ac:spMkLst>
        </pc:spChg>
        <pc:spChg chg="del mod">
          <ac:chgData name="Charles Myster" userId="d31bbcf09895fbf6" providerId="LiveId" clId="{CE9AD513-7B67-4B60-BDEA-AC10E0757FBD}" dt="2024-06-12T20:48:40.564" v="5600" actId="478"/>
          <ac:spMkLst>
            <pc:docMk/>
            <pc:sldMk cId="345686142" sldId="278"/>
            <ac:spMk id="3" creationId="{C0D154B0-1D44-124E-1797-897844CD8C76}"/>
          </ac:spMkLst>
        </pc:spChg>
        <pc:spChg chg="add del mod">
          <ac:chgData name="Charles Myster" userId="d31bbcf09895fbf6" providerId="LiveId" clId="{CE9AD513-7B67-4B60-BDEA-AC10E0757FBD}" dt="2024-06-10T09:07:53.266" v="1522" actId="478"/>
          <ac:spMkLst>
            <pc:docMk/>
            <pc:sldMk cId="345686142" sldId="278"/>
            <ac:spMk id="4" creationId="{148FA91F-77C2-E275-103F-4D59807813E1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6" creationId="{18A147E0-0A49-EB5C-6301-C7531482A489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8" creationId="{4E5CC4D1-A75E-ED93-242D-F80998FA5F32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10" creationId="{CA152C3E-9B61-451D-48B2-39A641DFCBBB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12" creationId="{44700F13-9526-5BA8-2EAD-35E0864324CE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14" creationId="{D275B678-13F7-C731-1C01-340B092DE7A4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16" creationId="{3FD8BD57-B15B-FEB1-4DAF-EFE2B1E90282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18" creationId="{4D9F2540-7F26-414D-B046-1B9A3330AE98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20" creationId="{669D923C-4A0A-B4F3-2FBD-919EA0754EAF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22" creationId="{6D208590-1DFE-2BF5-11EF-812EA588E82A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24" creationId="{310C3BA0-3B29-F876-5DC4-1BCA7420EA4C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26" creationId="{17AE1C30-C2EA-258E-6E52-8022988D6282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28" creationId="{C8655742-AD14-AB3B-4B23-738EA856CABB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30" creationId="{B2BA4960-2D7A-5A07-6661-FF726F478593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32" creationId="{A19FE7B8-CB9E-85DA-1289-D6FB9FBAEE96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34" creationId="{72E2663E-08B5-9DC3-509A-C005DF3998AC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36" creationId="{3846769F-BFBD-54A2-F521-CFBA21A13359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38" creationId="{8169A752-9873-7534-E190-F8905DA9C99F}"/>
          </ac:spMkLst>
        </pc:spChg>
        <pc:spChg chg="add mod">
          <ac:chgData name="Charles Myster" userId="d31bbcf09895fbf6" providerId="LiveId" clId="{CE9AD513-7B67-4B60-BDEA-AC10E0757FBD}" dt="2024-06-10T12:20:00.142" v="3190" actId="1037"/>
          <ac:spMkLst>
            <pc:docMk/>
            <pc:sldMk cId="345686142" sldId="278"/>
            <ac:spMk id="40" creationId="{91907407-600E-50FA-C040-AE43E9FFA6A5}"/>
          </ac:spMkLst>
        </pc:spChg>
        <pc:spChg chg="add mod">
          <ac:chgData name="Charles Myster" userId="d31bbcf09895fbf6" providerId="LiveId" clId="{CE9AD513-7B67-4B60-BDEA-AC10E0757FBD}" dt="2024-06-12T18:26:23.245" v="4573" actId="1076"/>
          <ac:spMkLst>
            <pc:docMk/>
            <pc:sldMk cId="345686142" sldId="278"/>
            <ac:spMk id="41" creationId="{A57C42C2-C476-0453-A66D-FD209165EED7}"/>
          </ac:spMkLst>
        </pc:spChg>
        <pc:spChg chg="mod">
          <ac:chgData name="Charles Myster" userId="d31bbcf09895fbf6" providerId="LiveId" clId="{CE9AD513-7B67-4B60-BDEA-AC10E0757FBD}" dt="2024-06-14T19:57:16.321" v="6774" actId="1037"/>
          <ac:spMkLst>
            <pc:docMk/>
            <pc:sldMk cId="345686142" sldId="278"/>
            <ac:spMk id="73" creationId="{E0724B5C-10A3-29B8-A178-ACBC17BC4ACE}"/>
          </ac:spMkLst>
        </pc:spChg>
        <pc:spChg chg="mod">
          <ac:chgData name="Charles Myster" userId="d31bbcf09895fbf6" providerId="LiveId" clId="{CE9AD513-7B67-4B60-BDEA-AC10E0757FBD}" dt="2024-06-13T17:14:44.697" v="6628" actId="1035"/>
          <ac:spMkLst>
            <pc:docMk/>
            <pc:sldMk cId="345686142" sldId="278"/>
            <ac:spMk id="74" creationId="{8EA424CB-5403-1F0C-00C3-F38BE700C810}"/>
          </ac:spMkLst>
        </pc:spChg>
        <pc:spChg chg="mod">
          <ac:chgData name="Charles Myster" userId="d31bbcf09895fbf6" providerId="LiveId" clId="{CE9AD513-7B67-4B60-BDEA-AC10E0757FBD}" dt="2024-06-13T17:13:25.432" v="6618" actId="1038"/>
          <ac:spMkLst>
            <pc:docMk/>
            <pc:sldMk cId="345686142" sldId="278"/>
            <ac:spMk id="75" creationId="{5CB82527-4AFE-82A2-395A-F3F9144A43AA}"/>
          </ac:spMkLst>
        </pc:spChg>
        <pc:spChg chg="mod">
          <ac:chgData name="Charles Myster" userId="d31bbcf09895fbf6" providerId="LiveId" clId="{CE9AD513-7B67-4B60-BDEA-AC10E0757FBD}" dt="2024-06-13T17:13:25.432" v="6618" actId="1038"/>
          <ac:spMkLst>
            <pc:docMk/>
            <pc:sldMk cId="345686142" sldId="278"/>
            <ac:spMk id="76" creationId="{883BC593-BD2F-3D4B-2018-5607A779F8EA}"/>
          </ac:spMkLst>
        </pc:spChg>
        <pc:spChg chg="mod">
          <ac:chgData name="Charles Myster" userId="d31bbcf09895fbf6" providerId="LiveId" clId="{CE9AD513-7B67-4B60-BDEA-AC10E0757FBD}" dt="2024-06-13T17:14:50.838" v="6629" actId="1035"/>
          <ac:spMkLst>
            <pc:docMk/>
            <pc:sldMk cId="345686142" sldId="278"/>
            <ac:spMk id="77" creationId="{DCE42403-8E9B-5B44-CEA6-B2F3C4A117D2}"/>
          </ac:spMkLst>
        </pc:spChg>
        <pc:spChg chg="mod">
          <ac:chgData name="Charles Myster" userId="d31bbcf09895fbf6" providerId="LiveId" clId="{CE9AD513-7B67-4B60-BDEA-AC10E0757FBD}" dt="2024-06-13T17:13:43.775" v="6619" actId="552"/>
          <ac:spMkLst>
            <pc:docMk/>
            <pc:sldMk cId="345686142" sldId="278"/>
            <ac:spMk id="78" creationId="{5830B6B3-E52A-455D-1079-C04070792657}"/>
          </ac:spMkLst>
        </pc:spChg>
        <pc:spChg chg="mod">
          <ac:chgData name="Charles Myster" userId="d31bbcf09895fbf6" providerId="LiveId" clId="{CE9AD513-7B67-4B60-BDEA-AC10E0757FBD}" dt="2024-06-13T17:13:43.775" v="6619" actId="552"/>
          <ac:spMkLst>
            <pc:docMk/>
            <pc:sldMk cId="345686142" sldId="278"/>
            <ac:spMk id="79" creationId="{B4FDBDB6-550B-404F-1046-15C15ED62F0B}"/>
          </ac:spMkLst>
        </pc:spChg>
        <pc:spChg chg="mod">
          <ac:chgData name="Charles Myster" userId="d31bbcf09895fbf6" providerId="LiveId" clId="{CE9AD513-7B67-4B60-BDEA-AC10E0757FBD}" dt="2024-06-13T17:13:43.775" v="6619" actId="552"/>
          <ac:spMkLst>
            <pc:docMk/>
            <pc:sldMk cId="345686142" sldId="278"/>
            <ac:spMk id="80" creationId="{C9B3F030-4E5C-98C9-F3A4-AE086C164257}"/>
          </ac:spMkLst>
        </pc:spChg>
        <pc:spChg chg="mod">
          <ac:chgData name="Charles Myster" userId="d31bbcf09895fbf6" providerId="LiveId" clId="{CE9AD513-7B67-4B60-BDEA-AC10E0757FBD}" dt="2024-06-13T17:16:46.994" v="6691" actId="552"/>
          <ac:spMkLst>
            <pc:docMk/>
            <pc:sldMk cId="345686142" sldId="278"/>
            <ac:spMk id="82" creationId="{DD2A8653-4ADC-F28E-BEF0-51D6BC6E6EC7}"/>
          </ac:spMkLst>
        </pc:spChg>
        <pc:spChg chg="mod">
          <ac:chgData name="Charles Myster" userId="d31bbcf09895fbf6" providerId="LiveId" clId="{CE9AD513-7B67-4B60-BDEA-AC10E0757FBD}" dt="2024-06-13T17:16:46.994" v="6691" actId="552"/>
          <ac:spMkLst>
            <pc:docMk/>
            <pc:sldMk cId="345686142" sldId="278"/>
            <ac:spMk id="83" creationId="{AD9B1C99-AF56-C06E-F19C-60CCA11574C1}"/>
          </ac:spMkLst>
        </pc:spChg>
        <pc:spChg chg="mod">
          <ac:chgData name="Charles Myster" userId="d31bbcf09895fbf6" providerId="LiveId" clId="{CE9AD513-7B67-4B60-BDEA-AC10E0757FBD}" dt="2024-06-13T17:16:46.994" v="6691" actId="552"/>
          <ac:spMkLst>
            <pc:docMk/>
            <pc:sldMk cId="345686142" sldId="278"/>
            <ac:spMk id="84" creationId="{1B0E06E9-5A80-14B7-83A5-CD5507780716}"/>
          </ac:spMkLst>
        </pc:spChg>
        <pc:spChg chg="mod">
          <ac:chgData name="Charles Myster" userId="d31bbcf09895fbf6" providerId="LiveId" clId="{CE9AD513-7B67-4B60-BDEA-AC10E0757FBD}" dt="2024-06-13T17:16:46.994" v="6691" actId="552"/>
          <ac:spMkLst>
            <pc:docMk/>
            <pc:sldMk cId="345686142" sldId="278"/>
            <ac:spMk id="85" creationId="{4AB98C66-F08E-4744-C4B0-DAABB7801CB7}"/>
          </ac:spMkLst>
        </pc:spChg>
        <pc:spChg chg="mod">
          <ac:chgData name="Charles Myster" userId="d31bbcf09895fbf6" providerId="LiveId" clId="{CE9AD513-7B67-4B60-BDEA-AC10E0757FBD}" dt="2024-06-13T17:14:38.525" v="6626" actId="1038"/>
          <ac:spMkLst>
            <pc:docMk/>
            <pc:sldMk cId="345686142" sldId="278"/>
            <ac:spMk id="86" creationId="{20A8E282-341E-0E5E-C940-597617E88BAA}"/>
          </ac:spMkLst>
        </pc:spChg>
        <pc:spChg chg="mod">
          <ac:chgData name="Charles Myster" userId="d31bbcf09895fbf6" providerId="LiveId" clId="{CE9AD513-7B67-4B60-BDEA-AC10E0757FBD}" dt="2024-06-13T17:11:33.416" v="6496" actId="1037"/>
          <ac:spMkLst>
            <pc:docMk/>
            <pc:sldMk cId="345686142" sldId="278"/>
            <ac:spMk id="87" creationId="{9F04C761-C246-BA09-F02B-2750ABC94934}"/>
          </ac:spMkLst>
        </pc:spChg>
        <pc:spChg chg="mod">
          <ac:chgData name="Charles Myster" userId="d31bbcf09895fbf6" providerId="LiveId" clId="{CE9AD513-7B67-4B60-BDEA-AC10E0757FBD}" dt="2024-06-13T17:15:40.166" v="6635" actId="1037"/>
          <ac:spMkLst>
            <pc:docMk/>
            <pc:sldMk cId="345686142" sldId="278"/>
            <ac:spMk id="88" creationId="{21D22FB4-B2D5-69FC-934B-36E24D0A2C9B}"/>
          </ac:spMkLst>
        </pc:spChg>
        <pc:spChg chg="mod">
          <ac:chgData name="Charles Myster" userId="d31bbcf09895fbf6" providerId="LiveId" clId="{CE9AD513-7B67-4B60-BDEA-AC10E0757FBD}" dt="2024-06-13T17:15:40.166" v="6635" actId="1037"/>
          <ac:spMkLst>
            <pc:docMk/>
            <pc:sldMk cId="345686142" sldId="278"/>
            <ac:spMk id="89" creationId="{73602DE1-5A31-ABBA-313E-CAE58AFC1DDB}"/>
          </ac:spMkLst>
        </pc:spChg>
        <pc:spChg chg="mod">
          <ac:chgData name="Charles Myster" userId="d31bbcf09895fbf6" providerId="LiveId" clId="{CE9AD513-7B67-4B60-BDEA-AC10E0757FBD}" dt="2024-06-13T17:14:30.806" v="6622" actId="1037"/>
          <ac:spMkLst>
            <pc:docMk/>
            <pc:sldMk cId="345686142" sldId="278"/>
            <ac:spMk id="91" creationId="{D2E114A7-1B3D-FF5D-41D3-C7704319A77F}"/>
          </ac:spMkLst>
        </pc:spChg>
        <pc:spChg chg="mod">
          <ac:chgData name="Charles Myster" userId="d31bbcf09895fbf6" providerId="LiveId" clId="{CE9AD513-7B67-4B60-BDEA-AC10E0757FBD}" dt="2024-06-10T09:21:09.466" v="1604" actId="14100"/>
          <ac:spMkLst>
            <pc:docMk/>
            <pc:sldMk cId="345686142" sldId="278"/>
            <ac:spMk id="92" creationId="{40F7EB58-55F0-6B33-8436-77D1C50F5A73}"/>
          </ac:spMkLst>
        </pc:spChg>
        <pc:spChg chg="add del mod">
          <ac:chgData name="Charles Myster" userId="d31bbcf09895fbf6" providerId="LiveId" clId="{CE9AD513-7B67-4B60-BDEA-AC10E0757FBD}" dt="2024-06-12T20:48:51.426" v="5602" actId="478"/>
          <ac:spMkLst>
            <pc:docMk/>
            <pc:sldMk cId="345686142" sldId="278"/>
            <ac:spMk id="117" creationId="{E36D68CA-2FE5-5B9A-96AA-C244651B1C9D}"/>
          </ac:spMkLst>
        </pc:sp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" creationId="{B7F90241-2DCE-C4D9-3458-D8A2568F5494}"/>
          </ac:picMkLst>
        </pc:picChg>
        <pc:picChg chg="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5" creationId="{029F3225-4A2C-E272-67D2-8FB723094FDA}"/>
          </ac:picMkLst>
        </pc:picChg>
        <pc:picChg chg="del mod ord">
          <ac:chgData name="Charles Myster" userId="d31bbcf09895fbf6" providerId="LiveId" clId="{CE9AD513-7B67-4B60-BDEA-AC10E0757FBD}" dt="2024-06-12T18:31:39.412" v="4594" actId="478"/>
          <ac:picMkLst>
            <pc:docMk/>
            <pc:sldMk cId="345686142" sldId="278"/>
            <ac:picMk id="7" creationId="{5EB73693-298B-282C-28CA-07395F0AC080}"/>
          </ac:picMkLst>
        </pc:picChg>
        <pc:picChg chg="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9" creationId="{AEB933D6-6BFC-1E49-C1AA-DE805C601C6B}"/>
          </ac:picMkLst>
        </pc:picChg>
        <pc:picChg chg="add del mod ord">
          <ac:chgData name="Charles Myster" userId="d31bbcf09895fbf6" providerId="LiveId" clId="{CE9AD513-7B67-4B60-BDEA-AC10E0757FBD}" dt="2024-06-12T18:36:35.240" v="4633" actId="478"/>
          <ac:picMkLst>
            <pc:docMk/>
            <pc:sldMk cId="345686142" sldId="278"/>
            <ac:picMk id="11" creationId="{B07DCC15-32C1-5F14-CDAC-0FA21FE4EE21}"/>
          </ac:picMkLst>
        </pc:picChg>
        <pc:picChg chg="del mod ord">
          <ac:chgData name="Charles Myster" userId="d31bbcf09895fbf6" providerId="LiveId" clId="{CE9AD513-7B67-4B60-BDEA-AC10E0757FBD}" dt="2024-06-12T18:20:08.744" v="4494" actId="478"/>
          <ac:picMkLst>
            <pc:docMk/>
            <pc:sldMk cId="345686142" sldId="278"/>
            <ac:picMk id="13" creationId="{B93D2E5D-79FC-9A76-D614-2111EB033C32}"/>
          </ac:picMkLst>
        </pc:picChg>
        <pc:picChg chg="del mod ord">
          <ac:chgData name="Charles Myster" userId="d31bbcf09895fbf6" providerId="LiveId" clId="{CE9AD513-7B67-4B60-BDEA-AC10E0757FBD}" dt="2024-06-12T18:25:26.935" v="4568" actId="478"/>
          <ac:picMkLst>
            <pc:docMk/>
            <pc:sldMk cId="345686142" sldId="278"/>
            <ac:picMk id="15" creationId="{F69FB03C-79F4-324C-38E1-9762AEC655A4}"/>
          </ac:picMkLst>
        </pc:picChg>
        <pc:picChg chg="del mod ord">
          <ac:chgData name="Charles Myster" userId="d31bbcf09895fbf6" providerId="LiveId" clId="{CE9AD513-7B67-4B60-BDEA-AC10E0757FBD}" dt="2024-06-12T18:28:25.239" v="4582" actId="478"/>
          <ac:picMkLst>
            <pc:docMk/>
            <pc:sldMk cId="345686142" sldId="278"/>
            <ac:picMk id="17" creationId="{A3D3D7BD-30F0-7A0A-5194-462DD429F483}"/>
          </ac:picMkLst>
        </pc:picChg>
        <pc:picChg chg="del mod ord">
          <ac:chgData name="Charles Myster" userId="d31bbcf09895fbf6" providerId="LiveId" clId="{CE9AD513-7B67-4B60-BDEA-AC10E0757FBD}" dt="2024-06-12T18:29:39.742" v="4587" actId="478"/>
          <ac:picMkLst>
            <pc:docMk/>
            <pc:sldMk cId="345686142" sldId="278"/>
            <ac:picMk id="19" creationId="{E724C3BB-2B53-857F-193C-AF1D5DCBAE25}"/>
          </ac:picMkLst>
        </pc:picChg>
        <pc:picChg chg="add del mod ord">
          <ac:chgData name="Charles Myster" userId="d31bbcf09895fbf6" providerId="LiveId" clId="{CE9AD513-7B67-4B60-BDEA-AC10E0757FBD}" dt="2024-06-12T18:38:59.621" v="4646" actId="478"/>
          <ac:picMkLst>
            <pc:docMk/>
            <pc:sldMk cId="345686142" sldId="278"/>
            <ac:picMk id="21" creationId="{A557395C-BBB8-2AD9-FA74-3E5235E713FF}"/>
          </ac:picMkLst>
        </pc:picChg>
        <pc:picChg chg="add del mod ord">
          <ac:chgData name="Charles Myster" userId="d31bbcf09895fbf6" providerId="LiveId" clId="{CE9AD513-7B67-4B60-BDEA-AC10E0757FBD}" dt="2024-06-12T19:01:50.634" v="4751" actId="478"/>
          <ac:picMkLst>
            <pc:docMk/>
            <pc:sldMk cId="345686142" sldId="278"/>
            <ac:picMk id="23" creationId="{382370D5-2674-F94F-4889-897093564863}"/>
          </ac:picMkLst>
        </pc:picChg>
        <pc:picChg chg="add del mod ord">
          <ac:chgData name="Charles Myster" userId="d31bbcf09895fbf6" providerId="LiveId" clId="{CE9AD513-7B67-4B60-BDEA-AC10E0757FBD}" dt="2024-06-12T18:43:55.387" v="4668" actId="478"/>
          <ac:picMkLst>
            <pc:docMk/>
            <pc:sldMk cId="345686142" sldId="278"/>
            <ac:picMk id="25" creationId="{4A3C5650-6CCD-3633-3292-1E71C0B28BAA}"/>
          </ac:picMkLst>
        </pc:picChg>
        <pc:picChg chg="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27" creationId="{29905A31-91B2-B119-F407-82167DFE9821}"/>
          </ac:picMkLst>
        </pc:picChg>
        <pc:picChg chg="add del mod ord">
          <ac:chgData name="Charles Myster" userId="d31bbcf09895fbf6" providerId="LiveId" clId="{CE9AD513-7B67-4B60-BDEA-AC10E0757FBD}" dt="2024-06-12T18:46:37.657" v="4688" actId="478"/>
          <ac:picMkLst>
            <pc:docMk/>
            <pc:sldMk cId="345686142" sldId="278"/>
            <ac:picMk id="29" creationId="{CA98C5BA-739D-5F70-9092-49817DB88697}"/>
          </ac:picMkLst>
        </pc:picChg>
        <pc:picChg chg="add del mod ord">
          <ac:chgData name="Charles Myster" userId="d31bbcf09895fbf6" providerId="LiveId" clId="{CE9AD513-7B67-4B60-BDEA-AC10E0757FBD}" dt="2024-06-12T19:05:23.996" v="4765" actId="478"/>
          <ac:picMkLst>
            <pc:docMk/>
            <pc:sldMk cId="345686142" sldId="278"/>
            <ac:picMk id="31" creationId="{FCCD7CE3-16F7-F880-A179-B3DBCCD0C737}"/>
          </ac:picMkLst>
        </pc:picChg>
        <pc:picChg chg="add del mod ord">
          <ac:chgData name="Charles Myster" userId="d31bbcf09895fbf6" providerId="LiveId" clId="{CE9AD513-7B67-4B60-BDEA-AC10E0757FBD}" dt="2024-06-12T18:40:35.179" v="4655" actId="478"/>
          <ac:picMkLst>
            <pc:docMk/>
            <pc:sldMk cId="345686142" sldId="278"/>
            <ac:picMk id="33" creationId="{FAF22C04-FC09-CD75-872F-0D515F80BB0E}"/>
          </ac:picMkLst>
        </pc:picChg>
        <pc:picChg chg="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35" creationId="{F1A000D6-FCD9-7EF0-2A11-9F8F5A41E0BA}"/>
          </ac:picMkLst>
        </pc:picChg>
        <pc:picChg chg="del mod ord">
          <ac:chgData name="Charles Myster" userId="d31bbcf09895fbf6" providerId="LiveId" clId="{CE9AD513-7B67-4B60-BDEA-AC10E0757FBD}" dt="2024-06-12T19:06:44.908" v="4771" actId="478"/>
          <ac:picMkLst>
            <pc:docMk/>
            <pc:sldMk cId="345686142" sldId="278"/>
            <ac:picMk id="37" creationId="{6F852ED0-326D-D313-E3D0-62B0FB4960FE}"/>
          </ac:picMkLst>
        </pc:picChg>
        <pc:picChg chg="add del mod ord">
          <ac:chgData name="Charles Myster" userId="d31bbcf09895fbf6" providerId="LiveId" clId="{CE9AD513-7B67-4B60-BDEA-AC10E0757FBD}" dt="2024-06-12T18:42:17.152" v="4662" actId="478"/>
          <ac:picMkLst>
            <pc:docMk/>
            <pc:sldMk cId="345686142" sldId="278"/>
            <ac:picMk id="39" creationId="{04BFBEAF-5074-F7FD-50F4-B1C96E3A51F5}"/>
          </ac:picMkLst>
        </pc:picChg>
        <pc:picChg chg="add 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2" creationId="{A291C5CA-1D80-785D-7FB1-CE571D943B2D}"/>
          </ac:picMkLst>
        </pc:picChg>
        <pc:picChg chg="add 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3" creationId="{81EB04EC-0480-BD75-9C49-81F7AA948AF3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4" creationId="{9C177BE0-D66B-7071-6DD9-132B6333C091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5" creationId="{E5ACADBB-2809-C3E7-BE4D-2CE1C53DA1DC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6" creationId="{B41095A7-076A-6469-C0F3-0E47D8387FE3}"/>
          </ac:picMkLst>
        </pc:picChg>
        <pc:picChg chg="add 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7" creationId="{A8C254A2-95FA-F5B3-C1A7-12471A37C515}"/>
          </ac:picMkLst>
        </pc:picChg>
        <pc:picChg chg="add 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8" creationId="{DF02C3F6-A8A6-D149-3BD0-2941EC909A58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49" creationId="{F22A041E-64CE-22DD-3524-67B475866482}"/>
          </ac:picMkLst>
        </pc:picChg>
        <pc:picChg chg="add del mod modCrop">
          <ac:chgData name="Charles Myster" userId="d31bbcf09895fbf6" providerId="LiveId" clId="{CE9AD513-7B67-4B60-BDEA-AC10E0757FBD}" dt="2024-06-12T18:56:07.221" v="4717" actId="478"/>
          <ac:picMkLst>
            <pc:docMk/>
            <pc:sldMk cId="345686142" sldId="278"/>
            <ac:picMk id="50" creationId="{DE86E4FB-CFF5-377C-1EF4-FFE18D23DC1F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51" creationId="{6D1B6AFB-B105-59AE-A857-573D23A9A63C}"/>
          </ac:picMkLst>
        </pc:picChg>
        <pc:picChg chg="add del mod modCrop">
          <ac:chgData name="Charles Myster" userId="d31bbcf09895fbf6" providerId="LiveId" clId="{CE9AD513-7B67-4B60-BDEA-AC10E0757FBD}" dt="2024-06-12T19:02:15.203" v="4752" actId="478"/>
          <ac:picMkLst>
            <pc:docMk/>
            <pc:sldMk cId="345686142" sldId="278"/>
            <ac:picMk id="52" creationId="{964BE26E-1EA9-3D1B-2E4E-DF09E6E57044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53" creationId="{20C12E61-423D-F4FB-C571-9703C900018D}"/>
          </ac:picMkLst>
        </pc:picChg>
        <pc:picChg chg="add mod ord modCrop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54" creationId="{667AB72A-779F-38B3-03AD-B04EED7CE0F0}"/>
          </ac:picMkLst>
        </pc:picChg>
        <pc:picChg chg="add 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55" creationId="{651D86F4-8C6E-87FD-8A59-E2B230EC0884}"/>
          </ac:picMkLst>
        </pc:picChg>
        <pc:picChg chg="add mod ord">
          <ac:chgData name="Charles Myster" userId="d31bbcf09895fbf6" providerId="LiveId" clId="{CE9AD513-7B67-4B60-BDEA-AC10E0757FBD}" dt="2024-06-12T20:48:36.854" v="5599" actId="13244"/>
          <ac:picMkLst>
            <pc:docMk/>
            <pc:sldMk cId="345686142" sldId="278"/>
            <ac:picMk id="56" creationId="{DB4DC9FF-FB1B-F248-1A11-F88B6726AB47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57" creationId="{19C51D1F-B5F5-E948-C1F8-68AB2C21D783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58" creationId="{4BC65328-5E5F-4A0A-5A33-CD1A6175CC0F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59" creationId="{6AE52B6B-148A-3714-4C30-4AF2F251F9B0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60" creationId="{3AA5B4AC-1362-A6E7-556A-6430DB97A6F7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61" creationId="{14032AAB-FA69-C9F3-88DE-2A92749049FE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62" creationId="{E2662033-BC3D-1F04-18AA-03D6C78D56EF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63" creationId="{F3F16781-7B77-8FF3-5399-65FF7503E2D1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64" creationId="{E148618D-DF99-6F5A-FC37-608DE22B587B}"/>
          </ac:picMkLst>
        </pc:picChg>
        <pc:picChg chg="add del mod">
          <ac:chgData name="Charles Myster" userId="d31bbcf09895fbf6" providerId="LiveId" clId="{CE9AD513-7B67-4B60-BDEA-AC10E0757FBD}" dt="2024-06-12T19:13:48.724" v="4837" actId="478"/>
          <ac:picMkLst>
            <pc:docMk/>
            <pc:sldMk cId="345686142" sldId="278"/>
            <ac:picMk id="65" creationId="{FDC6A748-2CE0-6A39-957E-D537D8FA9B82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66" creationId="{93A10E02-42C9-B3A6-B354-77012CB33826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67" creationId="{F7A25887-7DB5-4BD1-C7BE-916BB984FB01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68" creationId="{BCDF9DAB-61F5-768A-A9E8-CB4FD329CACA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69" creationId="{40192B43-9821-7AAA-2949-A0055FDE84E2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70" creationId="{ED1649C7-01A5-C5A4-672A-81EC01975597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71" creationId="{974DA2F9-8094-CE51-A8C5-E68B1DA69B71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72" creationId="{A464EEE2-EE31-D33F-7D16-4F71A8992DDA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3" creationId="{C09F2CAA-BC0A-7011-D307-095DD8BFAB07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4" creationId="{1D42C140-4859-962B-5995-3EA9418230A6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5" creationId="{6AB4B96C-E59D-3AAE-E063-7FE625EC17F6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6" creationId="{3A9DB295-23A6-8947-33BA-879BE8A96B1A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7" creationId="{B00DB408-04FF-8142-B48B-E5396A5CBDA0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8" creationId="{18B53F17-564C-9955-35DD-760BDC9FB4AA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99" creationId="{77D50C27-55B9-AA34-2873-AF085BA9BDDB}"/>
          </ac:picMkLst>
        </pc:picChg>
        <pc:picChg chg="add mod">
          <ac:chgData name="Charles Myster" userId="d31bbcf09895fbf6" providerId="LiveId" clId="{CE9AD513-7B67-4B60-BDEA-AC10E0757FBD}" dt="2024-06-12T19:08:41.976" v="4787" actId="571"/>
          <ac:picMkLst>
            <pc:docMk/>
            <pc:sldMk cId="345686142" sldId="278"/>
            <ac:picMk id="100" creationId="{992F466C-4857-E430-4059-8D8F1633CBD3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1" creationId="{427BC1BB-7B75-4A75-3D2D-D7E96D26DCA8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2" creationId="{7181936B-2DE0-8113-01E6-3DD5D155B9B0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3" creationId="{C2B8A8F8-F710-A9CE-8502-4A0E980FAF5A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4" creationId="{69D96B81-82C7-A898-3705-AA4F36988AC4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5" creationId="{65D0E5CD-7837-447E-A0FD-F0377EDF6E39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6" creationId="{450BFB8F-9048-914A-5EF5-0C29582DE026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7" creationId="{264BAC9D-5D8E-61B9-8939-0C84DBF82977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8" creationId="{1B0831A5-73E6-44C6-1518-D150949A9BDE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09" creationId="{46E8377C-D0E8-F9BE-33A2-B793314D8C2E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10" creationId="{2EAB44A2-26E5-8CFC-089F-E7978E3D4DC7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11" creationId="{BB1007CA-ED64-4198-AF29-5CD58AD0A72B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12" creationId="{65D3ADB2-F607-2AB3-CC8D-6F7D03A2F754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13" creationId="{D2A0E8AD-A33F-6C49-8067-4BA92D1C6634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14" creationId="{F3BD0370-34B1-4169-C9B5-424B0953B942}"/>
          </ac:picMkLst>
        </pc:picChg>
        <pc:picChg chg="add mod">
          <ac:chgData name="Charles Myster" userId="d31bbcf09895fbf6" providerId="LiveId" clId="{CE9AD513-7B67-4B60-BDEA-AC10E0757FBD}" dt="2024-06-12T19:10:56.163" v="4794" actId="571"/>
          <ac:picMkLst>
            <pc:docMk/>
            <pc:sldMk cId="345686142" sldId="278"/>
            <ac:picMk id="115" creationId="{AA2DF355-90DE-BDDC-5296-6525E4BDC77C}"/>
          </ac:picMkLst>
        </pc:picChg>
      </pc:sldChg>
      <pc:sldChg chg="addSp delSp modSp new mod modTransition addAnim delAnim modAnim">
        <pc:chgData name="Charles Myster" userId="d31bbcf09895fbf6" providerId="LiveId" clId="{CE9AD513-7B67-4B60-BDEA-AC10E0757FBD}" dt="2024-06-30T19:38:13.457" v="7073"/>
        <pc:sldMkLst>
          <pc:docMk/>
          <pc:sldMk cId="4004907707" sldId="279"/>
        </pc:sldMkLst>
        <pc:spChg chg="del">
          <ac:chgData name="Charles Myster" userId="d31bbcf09895fbf6" providerId="LiveId" clId="{CE9AD513-7B67-4B60-BDEA-AC10E0757FBD}" dt="2024-06-09T15:39:07.046" v="202" actId="478"/>
          <ac:spMkLst>
            <pc:docMk/>
            <pc:sldMk cId="4004907707" sldId="279"/>
            <ac:spMk id="2" creationId="{3DE05CFA-72EB-E711-B092-7D5D5475AB35}"/>
          </ac:spMkLst>
        </pc:spChg>
        <pc:spChg chg="add del mod">
          <ac:chgData name="Charles Myster" userId="d31bbcf09895fbf6" providerId="LiveId" clId="{CE9AD513-7B67-4B60-BDEA-AC10E0757FBD}" dt="2024-06-10T08:06:11.286" v="755" actId="478"/>
          <ac:spMkLst>
            <pc:docMk/>
            <pc:sldMk cId="4004907707" sldId="279"/>
            <ac:spMk id="2" creationId="{438354B9-929C-3903-2BE6-6F3DA9E583F8}"/>
          </ac:spMkLst>
        </pc:spChg>
        <pc:spChg chg="add mod ord">
          <ac:chgData name="Charles Myster" userId="d31bbcf09895fbf6" providerId="LiveId" clId="{CE9AD513-7B67-4B60-BDEA-AC10E0757FBD}" dt="2024-06-14T19:54:30.270" v="6760" actId="13244"/>
          <ac:spMkLst>
            <pc:docMk/>
            <pc:sldMk cId="4004907707" sldId="279"/>
            <ac:spMk id="2" creationId="{A127F4FF-D61F-F2C5-AE2A-355997BA98A0}"/>
          </ac:spMkLst>
        </pc:spChg>
        <pc:spChg chg="add del mod">
          <ac:chgData name="Charles Myster" userId="d31bbcf09895fbf6" providerId="LiveId" clId="{CE9AD513-7B67-4B60-BDEA-AC10E0757FBD}" dt="2024-06-10T08:06:08.380" v="754" actId="478"/>
          <ac:spMkLst>
            <pc:docMk/>
            <pc:sldMk cId="4004907707" sldId="279"/>
            <ac:spMk id="3" creationId="{239365AC-061A-39D6-A936-B0D3440AE084}"/>
          </ac:spMkLst>
        </pc:spChg>
        <pc:spChg chg="del">
          <ac:chgData name="Charles Myster" userId="d31bbcf09895fbf6" providerId="LiveId" clId="{CE9AD513-7B67-4B60-BDEA-AC10E0757FBD}" dt="2024-06-09T15:39:03.359" v="201" actId="478"/>
          <ac:spMkLst>
            <pc:docMk/>
            <pc:sldMk cId="4004907707" sldId="279"/>
            <ac:spMk id="3" creationId="{BDD858EB-A20E-628B-A0EA-16ED51ACF728}"/>
          </ac:spMkLst>
        </pc:spChg>
        <pc:spChg chg="add mod">
          <ac:chgData name="Charles Myster" userId="d31bbcf09895fbf6" providerId="LiveId" clId="{CE9AD513-7B67-4B60-BDEA-AC10E0757FBD}" dt="2024-06-25T13:53:51.659" v="6940" actId="313"/>
          <ac:spMkLst>
            <pc:docMk/>
            <pc:sldMk cId="4004907707" sldId="279"/>
            <ac:spMk id="4" creationId="{500FCFC6-AD84-B446-A58F-6B546A19A353}"/>
          </ac:spMkLst>
        </pc:spChg>
        <pc:spChg chg="add del mod">
          <ac:chgData name="Charles Myster" userId="d31bbcf09895fbf6" providerId="LiveId" clId="{CE9AD513-7B67-4B60-BDEA-AC10E0757FBD}" dt="2024-06-10T08:06:03.709" v="753" actId="478"/>
          <ac:spMkLst>
            <pc:docMk/>
            <pc:sldMk cId="4004907707" sldId="279"/>
            <ac:spMk id="4" creationId="{C9B001B8-4A47-C07C-7C95-A07FCE37E854}"/>
          </ac:spMkLst>
        </pc:spChg>
        <pc:spChg chg="add del mod">
          <ac:chgData name="Charles Myster" userId="d31bbcf09895fbf6" providerId="LiveId" clId="{CE9AD513-7B67-4B60-BDEA-AC10E0757FBD}" dt="2024-06-10T08:06:02.600" v="752" actId="478"/>
          <ac:spMkLst>
            <pc:docMk/>
            <pc:sldMk cId="4004907707" sldId="279"/>
            <ac:spMk id="6" creationId="{FBE632B5-E884-70BA-2320-295CFEF76F91}"/>
          </ac:spMkLst>
        </pc:spChg>
        <pc:spChg chg="add del mod">
          <ac:chgData name="Charles Myster" userId="d31bbcf09895fbf6" providerId="LiveId" clId="{CE9AD513-7B67-4B60-BDEA-AC10E0757FBD}" dt="2024-06-10T08:06:00.194" v="750" actId="478"/>
          <ac:spMkLst>
            <pc:docMk/>
            <pc:sldMk cId="4004907707" sldId="279"/>
            <ac:spMk id="8" creationId="{168266FF-7ED8-ACDD-EFDB-83B63CA8A485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10" creationId="{6478BDCC-AD57-E550-D269-75593D63EF09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12" creationId="{F3E134AB-4E97-1835-1018-8B97F2BCC35A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14" creationId="{ACCE4131-1AB6-626C-607C-5C349D3B3CE6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16" creationId="{842BF714-7D3F-91E6-70D3-558863C9B4AF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18" creationId="{E08DCB3A-5E8C-8FFA-BF65-BCD9ADBB4193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20" creationId="{DEB13FD7-252C-1A3F-A415-E3684F3D865B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22" creationId="{6514C7D1-C948-409B-F446-74B9D7DDFB08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24" creationId="{DBBE769C-B308-6102-4EDF-62C6CD2927A1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26" creationId="{7A8FBCD4-50F7-E816-F43E-8E065629F708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28" creationId="{76F8D1B4-4087-0FAA-91B6-380E571417AD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30" creationId="{F5CECD1E-B5D0-928E-271B-D0BB86D63A30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32" creationId="{FED56BFD-B2B7-27DB-0748-6CCF79193438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34" creationId="{0DD6C94A-999F-D724-0802-9C23ECFE5EF9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36" creationId="{22C8CB98-EB23-E863-B0F6-0FC272DC9572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38" creationId="{212FB562-66BF-FDB9-8CB2-83D0E78CCD2F}"/>
          </ac:spMkLst>
        </pc:spChg>
        <pc:spChg chg="add mod ord">
          <ac:chgData name="Charles Myster" userId="d31bbcf09895fbf6" providerId="LiveId" clId="{CE9AD513-7B67-4B60-BDEA-AC10E0757FBD}" dt="2024-06-12T20:35:57.489" v="5312" actId="13244"/>
          <ac:spMkLst>
            <pc:docMk/>
            <pc:sldMk cId="4004907707" sldId="279"/>
            <ac:spMk id="40" creationId="{276585A7-B225-6CB7-7440-4A9B09186847}"/>
          </ac:spMkLst>
        </pc:spChg>
        <pc:spChg chg="add mod ord">
          <ac:chgData name="Charles Myster" userId="d31bbcf09895fbf6" providerId="LiveId" clId="{CE9AD513-7B67-4B60-BDEA-AC10E0757FBD}" dt="2024-06-30T17:11:36.428" v="6942" actId="14100"/>
          <ac:spMkLst>
            <pc:docMk/>
            <pc:sldMk cId="4004907707" sldId="279"/>
            <ac:spMk id="41" creationId="{41CBE2EA-71E7-1DDA-4FFF-26D1A43E1C20}"/>
          </ac:spMkLst>
        </pc:spChg>
        <pc:spChg chg="add mod ord">
          <ac:chgData name="Charles Myster" userId="d31bbcf09895fbf6" providerId="LiveId" clId="{CE9AD513-7B67-4B60-BDEA-AC10E0757FBD}" dt="2024-06-12T20:35:38.861" v="5311" actId="13244"/>
          <ac:spMkLst>
            <pc:docMk/>
            <pc:sldMk cId="4004907707" sldId="279"/>
            <ac:spMk id="42" creationId="{1A30BDE0-926D-F267-A36A-4D174D3B6052}"/>
          </ac:spMkLst>
        </pc:spChg>
        <pc:spChg chg="add mod">
          <ac:chgData name="Charles Myster" userId="d31bbcf09895fbf6" providerId="LiveId" clId="{CE9AD513-7B67-4B60-BDEA-AC10E0757FBD}" dt="2024-06-12T20:45:45.054" v="5578" actId="1038"/>
          <ac:spMkLst>
            <pc:docMk/>
            <pc:sldMk cId="4004907707" sldId="279"/>
            <ac:spMk id="43" creationId="{94F6DB27-738E-33DE-7F93-DE3F98A776C7}"/>
          </ac:spMkLst>
        </pc:spChg>
        <pc:spChg chg="add mod">
          <ac:chgData name="Charles Myster" userId="d31bbcf09895fbf6" providerId="LiveId" clId="{CE9AD513-7B67-4B60-BDEA-AC10E0757FBD}" dt="2024-06-12T20:45:38.235" v="5577" actId="1076"/>
          <ac:spMkLst>
            <pc:docMk/>
            <pc:sldMk cId="4004907707" sldId="279"/>
            <ac:spMk id="44" creationId="{C574C638-C178-3525-C47D-B0CAE27E9675}"/>
          </ac:spMkLst>
        </pc:spChg>
        <pc:spChg chg="add mod">
          <ac:chgData name="Charles Myster" userId="d31bbcf09895fbf6" providerId="LiveId" clId="{CE9AD513-7B67-4B60-BDEA-AC10E0757FBD}" dt="2024-06-12T20:45:24.453" v="5575" actId="1076"/>
          <ac:spMkLst>
            <pc:docMk/>
            <pc:sldMk cId="4004907707" sldId="279"/>
            <ac:spMk id="45" creationId="{29C5D86F-1AA6-416C-1506-E2E3397FE607}"/>
          </ac:spMkLst>
        </pc:spChg>
        <pc:spChg chg="add mod">
          <ac:chgData name="Charles Myster" userId="d31bbcf09895fbf6" providerId="LiveId" clId="{CE9AD513-7B67-4B60-BDEA-AC10E0757FBD}" dt="2024-06-12T20:45:13.185" v="5573" actId="1076"/>
          <ac:spMkLst>
            <pc:docMk/>
            <pc:sldMk cId="4004907707" sldId="279"/>
            <ac:spMk id="46" creationId="{02990125-8AAA-5ADA-5D8C-3B8C931E0B55}"/>
          </ac:spMkLst>
        </pc:spChg>
        <pc:spChg chg="add mod">
          <ac:chgData name="Charles Myster" userId="d31bbcf09895fbf6" providerId="LiveId" clId="{CE9AD513-7B67-4B60-BDEA-AC10E0757FBD}" dt="2024-06-12T20:45:49.278" v="5579" actId="1038"/>
          <ac:spMkLst>
            <pc:docMk/>
            <pc:sldMk cId="4004907707" sldId="279"/>
            <ac:spMk id="47" creationId="{B8B63050-0F53-399B-6780-1FDE106E30FE}"/>
          </ac:spMkLst>
        </pc:spChg>
        <pc:spChg chg="add mod">
          <ac:chgData name="Charles Myster" userId="d31bbcf09895fbf6" providerId="LiveId" clId="{CE9AD513-7B67-4B60-BDEA-AC10E0757FBD}" dt="2024-06-12T20:45:30.370" v="5576" actId="1076"/>
          <ac:spMkLst>
            <pc:docMk/>
            <pc:sldMk cId="4004907707" sldId="279"/>
            <ac:spMk id="48" creationId="{129E47F2-8A4D-46DF-0E70-0FFF015EB6D2}"/>
          </ac:spMkLst>
        </pc:spChg>
        <pc:spChg chg="add mod">
          <ac:chgData name="Charles Myster" userId="d31bbcf09895fbf6" providerId="LiveId" clId="{CE9AD513-7B67-4B60-BDEA-AC10E0757FBD}" dt="2024-06-12T20:52:06.746" v="5623" actId="1035"/>
          <ac:spMkLst>
            <pc:docMk/>
            <pc:sldMk cId="4004907707" sldId="279"/>
            <ac:spMk id="49" creationId="{F741A642-2E02-E1D5-418B-8D9DE786EB7B}"/>
          </ac:spMkLst>
        </pc:spChg>
        <pc:spChg chg="add mod">
          <ac:chgData name="Charles Myster" userId="d31bbcf09895fbf6" providerId="LiveId" clId="{CE9AD513-7B67-4B60-BDEA-AC10E0757FBD}" dt="2024-06-12T20:45:53.975" v="5581" actId="1038"/>
          <ac:spMkLst>
            <pc:docMk/>
            <pc:sldMk cId="4004907707" sldId="279"/>
            <ac:spMk id="50" creationId="{557DC185-F699-48C9-8BCD-5BF3961A21BB}"/>
          </ac:spMkLst>
        </pc:spChg>
        <pc:spChg chg="add mod">
          <ac:chgData name="Charles Myster" userId="d31bbcf09895fbf6" providerId="LiveId" clId="{CE9AD513-7B67-4B60-BDEA-AC10E0757FBD}" dt="2024-06-12T20:44:35.625" v="5558" actId="1036"/>
          <ac:spMkLst>
            <pc:docMk/>
            <pc:sldMk cId="4004907707" sldId="279"/>
            <ac:spMk id="51" creationId="{1A1D1EBB-E1A4-2DE3-EBF3-6C2E9881E4C1}"/>
          </ac:spMkLst>
        </pc:spChg>
        <pc:spChg chg="add mod">
          <ac:chgData name="Charles Myster" userId="d31bbcf09895fbf6" providerId="LiveId" clId="{CE9AD513-7B67-4B60-BDEA-AC10E0757FBD}" dt="2024-06-12T20:52:01.977" v="5613" actId="1035"/>
          <ac:spMkLst>
            <pc:docMk/>
            <pc:sldMk cId="4004907707" sldId="279"/>
            <ac:spMk id="52" creationId="{C9D046E4-920F-7C5B-B332-80BA11473FCB}"/>
          </ac:spMkLst>
        </pc:spChg>
        <pc:spChg chg="add mod">
          <ac:chgData name="Charles Myster" userId="d31bbcf09895fbf6" providerId="LiveId" clId="{CE9AD513-7B67-4B60-BDEA-AC10E0757FBD}" dt="2024-06-12T20:43:25.703" v="5537" actId="1076"/>
          <ac:spMkLst>
            <pc:docMk/>
            <pc:sldMk cId="4004907707" sldId="279"/>
            <ac:spMk id="53" creationId="{624A7E56-FBC5-3677-75FB-34DD12A34865}"/>
          </ac:spMkLst>
        </pc:spChg>
        <pc:spChg chg="add mod">
          <ac:chgData name="Charles Myster" userId="d31bbcf09895fbf6" providerId="LiveId" clId="{CE9AD513-7B67-4B60-BDEA-AC10E0757FBD}" dt="2024-06-12T20:45:02.536" v="5568" actId="1037"/>
          <ac:spMkLst>
            <pc:docMk/>
            <pc:sldMk cId="4004907707" sldId="279"/>
            <ac:spMk id="54" creationId="{33F1B6BF-701D-B094-22EA-72755AD84BEA}"/>
          </ac:spMkLst>
        </pc:spChg>
        <pc:spChg chg="add mod">
          <ac:chgData name="Charles Myster" userId="d31bbcf09895fbf6" providerId="LiveId" clId="{CE9AD513-7B67-4B60-BDEA-AC10E0757FBD}" dt="2024-06-12T20:45:51.588" v="5580" actId="1038"/>
          <ac:spMkLst>
            <pc:docMk/>
            <pc:sldMk cId="4004907707" sldId="279"/>
            <ac:spMk id="55" creationId="{DDC72852-AA2C-63FD-9D4F-A94E45F19FD8}"/>
          </ac:spMkLst>
        </pc:spChg>
        <pc:spChg chg="add mod">
          <ac:chgData name="Charles Myster" userId="d31bbcf09895fbf6" providerId="LiveId" clId="{CE9AD513-7B67-4B60-BDEA-AC10E0757FBD}" dt="2024-06-12T20:43:50.747" v="5544" actId="1076"/>
          <ac:spMkLst>
            <pc:docMk/>
            <pc:sldMk cId="4004907707" sldId="279"/>
            <ac:spMk id="56" creationId="{F486071A-98AD-C412-1082-7960F724CCDB}"/>
          </ac:spMkLst>
        </pc:spChg>
        <pc:spChg chg="add mod">
          <ac:chgData name="Charles Myster" userId="d31bbcf09895fbf6" providerId="LiveId" clId="{CE9AD513-7B67-4B60-BDEA-AC10E0757FBD}" dt="2024-06-14T19:38:39.921" v="6737" actId="1037"/>
          <ac:spMkLst>
            <pc:docMk/>
            <pc:sldMk cId="4004907707" sldId="279"/>
            <ac:spMk id="57" creationId="{D028ED39-0A4E-0F49-B49E-4333D46D0866}"/>
          </ac:spMkLst>
        </pc:spChg>
        <pc:spChg chg="add mod">
          <ac:chgData name="Charles Myster" userId="d31bbcf09895fbf6" providerId="LiveId" clId="{CE9AD513-7B67-4B60-BDEA-AC10E0757FBD}" dt="2024-06-12T20:45:08.952" v="5572" actId="1038"/>
          <ac:spMkLst>
            <pc:docMk/>
            <pc:sldMk cId="4004907707" sldId="279"/>
            <ac:spMk id="58" creationId="{6890E8DB-ABBC-B7C3-CFE0-E74E76510C33}"/>
          </ac:spMkLst>
        </pc:spChg>
        <pc:spChg chg="add mod">
          <ac:chgData name="Charles Myster" userId="d31bbcf09895fbf6" providerId="LiveId" clId="{CE9AD513-7B67-4B60-BDEA-AC10E0757FBD}" dt="2024-06-14T19:38:25.546" v="6733" actId="1038"/>
          <ac:spMkLst>
            <pc:docMk/>
            <pc:sldMk cId="4004907707" sldId="279"/>
            <ac:spMk id="59" creationId="{0ECC2C4E-E3E2-D95B-A4BF-D9235967817F}"/>
          </ac:spMkLst>
        </pc:spChg>
        <pc:spChg chg="add mod">
          <ac:chgData name="Charles Myster" userId="d31bbcf09895fbf6" providerId="LiveId" clId="{CE9AD513-7B67-4B60-BDEA-AC10E0757FBD}" dt="2024-06-14T19:38:21.718" v="6732" actId="1036"/>
          <ac:spMkLst>
            <pc:docMk/>
            <pc:sldMk cId="4004907707" sldId="279"/>
            <ac:spMk id="60" creationId="{17F01B4D-D080-EC81-0B73-BB2C0459308B}"/>
          </ac:spMkLst>
        </pc:spChg>
        <pc:spChg chg="add del mod">
          <ac:chgData name="Charles Myster" userId="d31bbcf09895fbf6" providerId="LiveId" clId="{CE9AD513-7B67-4B60-BDEA-AC10E0757FBD}" dt="2024-06-10T12:30:35.290" v="3211" actId="478"/>
          <ac:spMkLst>
            <pc:docMk/>
            <pc:sldMk cId="4004907707" sldId="279"/>
            <ac:spMk id="61" creationId="{A83E20BE-0D85-0C10-FCF4-1FCC9F323EA7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62" creationId="{F7A40460-4871-8B24-4872-1AE3B8C715E1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63" creationId="{4393BC1E-710C-1399-43E6-F5935DBD852A}"/>
          </ac:spMkLst>
        </pc:spChg>
        <pc:spChg chg="add mod ord">
          <ac:chgData name="Charles Myster" userId="d31bbcf09895fbf6" providerId="LiveId" clId="{CE9AD513-7B67-4B60-BDEA-AC10E0757FBD}" dt="2024-06-10T12:17:48.497" v="3189" actId="13244"/>
          <ac:spMkLst>
            <pc:docMk/>
            <pc:sldMk cId="4004907707" sldId="279"/>
            <ac:spMk id="64" creationId="{106DB7A3-0DA3-A41C-849E-A76272C24886}"/>
          </ac:spMkLst>
        </pc:spChg>
        <pc:spChg chg="add mod ord">
          <ac:chgData name="Charles Myster" userId="d31bbcf09895fbf6" providerId="LiveId" clId="{CE9AD513-7B67-4B60-BDEA-AC10E0757FBD}" dt="2024-06-14T19:54:47.161" v="6763" actId="13244"/>
          <ac:spMkLst>
            <pc:docMk/>
            <pc:sldMk cId="4004907707" sldId="279"/>
            <ac:spMk id="65" creationId="{027A1937-0F71-9E95-8420-5AD770481705}"/>
          </ac:spMkLst>
        </pc:spChg>
        <pc:spChg chg="add mod">
          <ac:chgData name="Charles Myster" userId="d31bbcf09895fbf6" providerId="LiveId" clId="{CE9AD513-7B67-4B60-BDEA-AC10E0757FBD}" dt="2024-06-10T10:21:16.497" v="2257" actId="1036"/>
          <ac:spMkLst>
            <pc:docMk/>
            <pc:sldMk cId="4004907707" sldId="279"/>
            <ac:spMk id="66" creationId="{9F30E1F4-4702-2D74-E69C-D467B2A9BAD7}"/>
          </ac:spMkLst>
        </pc:spChg>
        <pc:spChg chg="add mod">
          <ac:chgData name="Charles Myster" userId="d31bbcf09895fbf6" providerId="LiveId" clId="{CE9AD513-7B67-4B60-BDEA-AC10E0757FBD}" dt="2024-06-12T19:50:02.258" v="4963"/>
          <ac:spMkLst>
            <pc:docMk/>
            <pc:sldMk cId="4004907707" sldId="279"/>
            <ac:spMk id="68" creationId="{7D3B37C2-A600-1CDF-F13F-31B896F4C883}"/>
          </ac:spMkLst>
        </pc:spChg>
        <pc:grpChg chg="add mod">
          <ac:chgData name="Charles Myster" userId="d31bbcf09895fbf6" providerId="LiveId" clId="{CE9AD513-7B67-4B60-BDEA-AC10E0757FBD}" dt="2024-06-09T17:38:12.260" v="491" actId="164"/>
          <ac:grpSpMkLst>
            <pc:docMk/>
            <pc:sldMk cId="4004907707" sldId="279"/>
            <ac:grpSpMk id="2" creationId="{6AA179FA-8F04-9F3E-2837-639B12A99DF6}"/>
          </ac:grpSpMkLst>
        </pc:grpChg>
        <pc:grpChg chg="add mod">
          <ac:chgData name="Charles Myster" userId="d31bbcf09895fbf6" providerId="LiveId" clId="{CE9AD513-7B67-4B60-BDEA-AC10E0757FBD}" dt="2024-06-14T19:44:01.042" v="6754" actId="13244"/>
          <ac:grpSpMkLst>
            <pc:docMk/>
            <pc:sldMk cId="4004907707" sldId="279"/>
            <ac:grpSpMk id="3" creationId="{97161839-4BC4-1904-6954-925EDFCEF1BB}"/>
          </ac:grpSpMkLst>
        </pc:grpChg>
        <pc:graphicFrameChg chg="add del mod modGraphic">
          <ac:chgData name="Charles Myster" userId="d31bbcf09895fbf6" providerId="LiveId" clId="{CE9AD513-7B67-4B60-BDEA-AC10E0757FBD}" dt="2024-06-10T12:25:37.192" v="3202" actId="931"/>
          <ac:graphicFrameMkLst>
            <pc:docMk/>
            <pc:sldMk cId="4004907707" sldId="279"/>
            <ac:graphicFrameMk id="3" creationId="{43BFBF93-DD71-0774-38D4-228FB76C5138}"/>
          </ac:graphicFrameMkLst>
        </pc:graphicFrame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5" creationId="{F855A4D4-BE4B-FB04-F731-E8D2545314C1}"/>
          </ac:picMkLst>
        </pc:picChg>
        <pc:picChg chg="add del mod ord">
          <ac:chgData name="Charles Myster" userId="d31bbcf09895fbf6" providerId="LiveId" clId="{CE9AD513-7B67-4B60-BDEA-AC10E0757FBD}" dt="2024-06-12T20:12:31.255" v="5138" actId="478"/>
          <ac:picMkLst>
            <pc:docMk/>
            <pc:sldMk cId="4004907707" sldId="279"/>
            <ac:picMk id="6" creationId="{F1F0B83E-B188-FC73-51D0-E002A6CDA34A}"/>
          </ac:picMkLst>
        </pc:picChg>
        <pc:picChg chg="add del mod">
          <ac:chgData name="Charles Myster" userId="d31bbcf09895fbf6" providerId="LiveId" clId="{CE9AD513-7B67-4B60-BDEA-AC10E0757FBD}" dt="2024-06-12T19:46:30.222" v="4948" actId="478"/>
          <ac:picMkLst>
            <pc:docMk/>
            <pc:sldMk cId="4004907707" sldId="279"/>
            <ac:picMk id="7" creationId="{81183DE3-427B-7429-3A1E-879E89FC77E3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8" creationId="{341C6E9B-1083-69E2-D3FF-6BBB1E34FCB2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9" creationId="{84E823DE-C5D6-AE0C-01A1-F90111D28DAD}"/>
          </ac:picMkLst>
        </pc:picChg>
        <pc:picChg chg="add del mod">
          <ac:chgData name="Charles Myster" userId="d31bbcf09895fbf6" providerId="LiveId" clId="{CE9AD513-7B67-4B60-BDEA-AC10E0757FBD}" dt="2024-06-12T19:45:49.134" v="4946" actId="478"/>
          <ac:picMkLst>
            <pc:docMk/>
            <pc:sldMk cId="4004907707" sldId="279"/>
            <ac:picMk id="11" creationId="{579351C9-8D63-DFFB-4AC2-616442A4C19E}"/>
          </ac:picMkLst>
        </pc:picChg>
        <pc:picChg chg="add del mod">
          <ac:chgData name="Charles Myster" userId="d31bbcf09895fbf6" providerId="LiveId" clId="{CE9AD513-7B67-4B60-BDEA-AC10E0757FBD}" dt="2024-06-12T19:45:46.449" v="4945" actId="478"/>
          <ac:picMkLst>
            <pc:docMk/>
            <pc:sldMk cId="4004907707" sldId="279"/>
            <ac:picMk id="13" creationId="{8B64E925-B3BC-71C1-F6DF-E69F07124BCF}"/>
          </ac:picMkLst>
        </pc:picChg>
        <pc:picChg chg="add del mod">
          <ac:chgData name="Charles Myster" userId="d31bbcf09895fbf6" providerId="LiveId" clId="{CE9AD513-7B67-4B60-BDEA-AC10E0757FBD}" dt="2024-06-12T19:45:44.989" v="4944" actId="478"/>
          <ac:picMkLst>
            <pc:docMk/>
            <pc:sldMk cId="4004907707" sldId="279"/>
            <ac:picMk id="15" creationId="{52DED46B-5F60-84A9-A2CD-5D8281C82FC3}"/>
          </ac:picMkLst>
        </pc:picChg>
        <pc:picChg chg="add del mod">
          <ac:chgData name="Charles Myster" userId="d31bbcf09895fbf6" providerId="LiveId" clId="{CE9AD513-7B67-4B60-BDEA-AC10E0757FBD}" dt="2024-06-12T19:45:43.749" v="4943" actId="478"/>
          <ac:picMkLst>
            <pc:docMk/>
            <pc:sldMk cId="4004907707" sldId="279"/>
            <ac:picMk id="17" creationId="{B8B14A2C-1B05-2030-5D90-6E3C78FC4340}"/>
          </ac:picMkLst>
        </pc:picChg>
        <pc:picChg chg="add del mod">
          <ac:chgData name="Charles Myster" userId="d31bbcf09895fbf6" providerId="LiveId" clId="{CE9AD513-7B67-4B60-BDEA-AC10E0757FBD}" dt="2024-06-12T19:45:42.519" v="4942" actId="478"/>
          <ac:picMkLst>
            <pc:docMk/>
            <pc:sldMk cId="4004907707" sldId="279"/>
            <ac:picMk id="19" creationId="{856C1889-3A4C-B7EB-666D-0A497E1D70F6}"/>
          </ac:picMkLst>
        </pc:picChg>
        <pc:picChg chg="add del mod">
          <ac:chgData name="Charles Myster" userId="d31bbcf09895fbf6" providerId="LiveId" clId="{CE9AD513-7B67-4B60-BDEA-AC10E0757FBD}" dt="2024-06-12T19:45:41.089" v="4941" actId="478"/>
          <ac:picMkLst>
            <pc:docMk/>
            <pc:sldMk cId="4004907707" sldId="279"/>
            <ac:picMk id="21" creationId="{DB7A32BA-689F-FE0F-6A8D-6D3968DBE4FA}"/>
          </ac:picMkLst>
        </pc:picChg>
        <pc:picChg chg="add del mod">
          <ac:chgData name="Charles Myster" userId="d31bbcf09895fbf6" providerId="LiveId" clId="{CE9AD513-7B67-4B60-BDEA-AC10E0757FBD}" dt="2024-06-12T19:45:39.649" v="4940" actId="478"/>
          <ac:picMkLst>
            <pc:docMk/>
            <pc:sldMk cId="4004907707" sldId="279"/>
            <ac:picMk id="23" creationId="{26A13AC7-C9BB-A7C2-F202-2E85F8258141}"/>
          </ac:picMkLst>
        </pc:picChg>
        <pc:picChg chg="add del mod">
          <ac:chgData name="Charles Myster" userId="d31bbcf09895fbf6" providerId="LiveId" clId="{CE9AD513-7B67-4B60-BDEA-AC10E0757FBD}" dt="2024-06-12T19:45:38.134" v="4939" actId="478"/>
          <ac:picMkLst>
            <pc:docMk/>
            <pc:sldMk cId="4004907707" sldId="279"/>
            <ac:picMk id="25" creationId="{7A5EEB8E-F9A0-08BC-DD40-1BB2E745A2E9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27" creationId="{1BAF221C-FB88-29CA-DF05-47F537DA5EDF}"/>
          </ac:picMkLst>
        </pc:picChg>
        <pc:picChg chg="add del mod">
          <ac:chgData name="Charles Myster" userId="d31bbcf09895fbf6" providerId="LiveId" clId="{CE9AD513-7B67-4B60-BDEA-AC10E0757FBD}" dt="2024-06-12T19:45:10.179" v="4937" actId="478"/>
          <ac:picMkLst>
            <pc:docMk/>
            <pc:sldMk cId="4004907707" sldId="279"/>
            <ac:picMk id="29" creationId="{A3A2D223-81AD-D4D7-EA67-6DC7261F6EC1}"/>
          </ac:picMkLst>
        </pc:picChg>
        <pc:picChg chg="add del mod">
          <ac:chgData name="Charles Myster" userId="d31bbcf09895fbf6" providerId="LiveId" clId="{CE9AD513-7B67-4B60-BDEA-AC10E0757FBD}" dt="2024-06-12T19:45:08.833" v="4936" actId="478"/>
          <ac:picMkLst>
            <pc:docMk/>
            <pc:sldMk cId="4004907707" sldId="279"/>
            <ac:picMk id="31" creationId="{F0C8371C-851E-9F0D-33A7-BAFDC0DF1926}"/>
          </ac:picMkLst>
        </pc:picChg>
        <pc:picChg chg="add del mod">
          <ac:chgData name="Charles Myster" userId="d31bbcf09895fbf6" providerId="LiveId" clId="{CE9AD513-7B67-4B60-BDEA-AC10E0757FBD}" dt="2024-06-12T19:45:06.948" v="4935" actId="478"/>
          <ac:picMkLst>
            <pc:docMk/>
            <pc:sldMk cId="4004907707" sldId="279"/>
            <ac:picMk id="33" creationId="{B1DBD3AE-C10E-BD24-C6B4-A1D4D1D025E7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35" creationId="{D599034F-EE6D-51A1-A83A-9CE5E22D9514}"/>
          </ac:picMkLst>
        </pc:picChg>
        <pc:picChg chg="add del mod">
          <ac:chgData name="Charles Myster" userId="d31bbcf09895fbf6" providerId="LiveId" clId="{CE9AD513-7B67-4B60-BDEA-AC10E0757FBD}" dt="2024-06-12T19:42:07.574" v="4926" actId="478"/>
          <ac:picMkLst>
            <pc:docMk/>
            <pc:sldMk cId="4004907707" sldId="279"/>
            <ac:picMk id="37" creationId="{3D61A9A9-7D24-2ADE-41E6-D4D5247762D6}"/>
          </ac:picMkLst>
        </pc:picChg>
        <pc:picChg chg="add del mod">
          <ac:chgData name="Charles Myster" userId="d31bbcf09895fbf6" providerId="LiveId" clId="{CE9AD513-7B67-4B60-BDEA-AC10E0757FBD}" dt="2024-06-12T19:30:18.669" v="4909" actId="478"/>
          <ac:picMkLst>
            <pc:docMk/>
            <pc:sldMk cId="4004907707" sldId="279"/>
            <ac:picMk id="39" creationId="{B88D736D-C415-DC37-15B2-4F4B0B3633AB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61" creationId="{51E6BC8A-176E-355E-23EC-CD417621B3B1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67" creationId="{EFE6B4E3-0003-2614-99B5-F462BB4D11AC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69" creationId="{1358C38D-9546-7361-8AA6-841660266284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0" creationId="{7C6A5AF1-6B84-29D4-A07B-3D0591433EA0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1" creationId="{55AC828A-F43E-C221-096A-6CE6199D96A8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2" creationId="{0BC07F11-1C46-673A-38F8-1387D98EBF00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3" creationId="{47550C6D-A10E-8607-7924-AB56DACD57E7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4" creationId="{F3984F52-7E37-3E15-BE81-8A698CBC9393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5" creationId="{0909D513-773E-E3D6-28DF-E481DDF7CBCF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6" creationId="{7C3A5833-F41A-40BA-3497-27E7D1332A65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7" creationId="{B47466BB-B4D0-7CBD-7FBD-11D874A61FBD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8" creationId="{4F1CD627-A420-DAB0-9B59-C89FF1DCEB1D}"/>
          </ac:picMkLst>
        </pc:picChg>
        <pc:picChg chg="add mod ord">
          <ac:chgData name="Charles Myster" userId="d31bbcf09895fbf6" providerId="LiveId" clId="{CE9AD513-7B67-4B60-BDEA-AC10E0757FBD}" dt="2024-06-12T20:14:25.800" v="5151" actId="1076"/>
          <ac:picMkLst>
            <pc:docMk/>
            <pc:sldMk cId="4004907707" sldId="279"/>
            <ac:picMk id="79" creationId="{319E4D5C-54E5-DC20-A231-9A843CFD5627}"/>
          </ac:picMkLst>
        </pc:picChg>
        <pc:picChg chg="add mod">
          <ac:chgData name="Charles Myster" userId="d31bbcf09895fbf6" providerId="LiveId" clId="{CE9AD513-7B67-4B60-BDEA-AC10E0757FBD}" dt="2024-06-13T16:46:29.980" v="6089" actId="1076"/>
          <ac:picMkLst>
            <pc:docMk/>
            <pc:sldMk cId="4004907707" sldId="279"/>
            <ac:picMk id="1026" creationId="{C0D8299F-2FA4-736A-AC18-A5A1A8856AC0}"/>
          </ac:picMkLst>
        </pc:picChg>
      </pc:sldChg>
      <pc:sldChg chg="addSp delSp modSp new mod ord modTransition setBg delAnim modAnim">
        <pc:chgData name="Charles Myster" userId="d31bbcf09895fbf6" providerId="LiveId" clId="{CE9AD513-7B67-4B60-BDEA-AC10E0757FBD}" dt="2024-06-30T19:58:05.419" v="7351" actId="13244"/>
        <pc:sldMkLst>
          <pc:docMk/>
          <pc:sldMk cId="271575566" sldId="280"/>
        </pc:sldMkLst>
        <pc:spChg chg="del">
          <ac:chgData name="Charles Myster" userId="d31bbcf09895fbf6" providerId="LiveId" clId="{CE9AD513-7B67-4B60-BDEA-AC10E0757FBD}" dt="2024-06-10T11:30:29.496" v="2266" actId="478"/>
          <ac:spMkLst>
            <pc:docMk/>
            <pc:sldMk cId="271575566" sldId="280"/>
            <ac:spMk id="2" creationId="{D0AE948E-2419-3C36-FA3D-98AC3E0F40CD}"/>
          </ac:spMkLst>
        </pc:spChg>
        <pc:spChg chg="add mod ord">
          <ac:chgData name="Charles Myster" userId="d31bbcf09895fbf6" providerId="LiveId" clId="{CE9AD513-7B67-4B60-BDEA-AC10E0757FBD}" dt="2024-06-14T20:21:07.026" v="6880" actId="207"/>
          <ac:spMkLst>
            <pc:docMk/>
            <pc:sldMk cId="271575566" sldId="280"/>
            <ac:spMk id="2" creationId="{DDB18F90-954A-8FF7-F903-BF77D4F05AB1}"/>
          </ac:spMkLst>
        </pc:spChg>
        <pc:spChg chg="add del mod">
          <ac:chgData name="Charles Myster" userId="d31bbcf09895fbf6" providerId="LiveId" clId="{CE9AD513-7B67-4B60-BDEA-AC10E0757FBD}" dt="2024-06-14T20:19:12.914" v="6876" actId="478"/>
          <ac:spMkLst>
            <pc:docMk/>
            <pc:sldMk cId="271575566" sldId="280"/>
            <ac:spMk id="3" creationId="{88919428-526C-54BA-D245-F891A8E9A4C1}"/>
          </ac:spMkLst>
        </pc:spChg>
        <pc:spChg chg="del">
          <ac:chgData name="Charles Myster" userId="d31bbcf09895fbf6" providerId="LiveId" clId="{CE9AD513-7B67-4B60-BDEA-AC10E0757FBD}" dt="2024-06-10T11:30:28.137" v="2265" actId="478"/>
          <ac:spMkLst>
            <pc:docMk/>
            <pc:sldMk cId="271575566" sldId="280"/>
            <ac:spMk id="3" creationId="{890BD54B-DA4A-483E-C642-D0BD0AA136C3}"/>
          </ac:spMkLst>
        </pc:spChg>
        <pc:spChg chg="add del mod">
          <ac:chgData name="Charles Myster" userId="d31bbcf09895fbf6" providerId="LiveId" clId="{CE9AD513-7B67-4B60-BDEA-AC10E0757FBD}" dt="2024-06-10T12:37:47.213" v="3501" actId="478"/>
          <ac:spMkLst>
            <pc:docMk/>
            <pc:sldMk cId="271575566" sldId="280"/>
            <ac:spMk id="4" creationId="{39E90CC8-4C36-35C0-C7E7-22F467819E38}"/>
          </ac:spMkLst>
        </pc:spChg>
        <pc:spChg chg="add mod ord">
          <ac:chgData name="Charles Myster" userId="d31bbcf09895fbf6" providerId="LiveId" clId="{CE9AD513-7B67-4B60-BDEA-AC10E0757FBD}" dt="2024-06-30T17:24:00.021" v="6981"/>
          <ac:spMkLst>
            <pc:docMk/>
            <pc:sldMk cId="271575566" sldId="280"/>
            <ac:spMk id="5" creationId="{A0433F19-60F5-AE36-210C-06311ACDB195}"/>
          </ac:spMkLst>
        </pc:spChg>
        <pc:spChg chg="add mod ord">
          <ac:chgData name="Charles Myster" userId="d31bbcf09895fbf6" providerId="LiveId" clId="{CE9AD513-7B67-4B60-BDEA-AC10E0757FBD}" dt="2024-06-30T19:58:05.419" v="7351" actId="13244"/>
          <ac:spMkLst>
            <pc:docMk/>
            <pc:sldMk cId="271575566" sldId="280"/>
            <ac:spMk id="7" creationId="{65BB4627-9B84-DBB2-2142-0FE90AFB9718}"/>
          </ac:spMkLst>
        </pc:spChg>
        <pc:picChg chg="add mod">
          <ac:chgData name="Charles Myster" userId="d31bbcf09895fbf6" providerId="LiveId" clId="{CE9AD513-7B67-4B60-BDEA-AC10E0757FBD}" dt="2024-06-10T12:33:40.463" v="3485"/>
          <ac:picMkLst>
            <pc:docMk/>
            <pc:sldMk cId="271575566" sldId="280"/>
            <ac:picMk id="6" creationId="{25CE7369-D81A-9937-1DD5-AC84C61937CB}"/>
          </ac:picMkLst>
        </pc:picChg>
      </pc:sldChg>
      <pc:sldChg chg="addSp delSp modSp new mod modTransition setBg">
        <pc:chgData name="Charles Myster" userId="d31bbcf09895fbf6" providerId="LiveId" clId="{CE9AD513-7B67-4B60-BDEA-AC10E0757FBD}" dt="2024-06-30T19:38:13.457" v="7073"/>
        <pc:sldMkLst>
          <pc:docMk/>
          <pc:sldMk cId="2393545291" sldId="281"/>
        </pc:sldMkLst>
        <pc:spChg chg="add del mod">
          <ac:chgData name="Charles Myster" userId="d31bbcf09895fbf6" providerId="LiveId" clId="{CE9AD513-7B67-4B60-BDEA-AC10E0757FBD}" dt="2024-06-14T20:09:26.367" v="6840" actId="1076"/>
          <ac:spMkLst>
            <pc:docMk/>
            <pc:sldMk cId="2393545291" sldId="281"/>
            <ac:spMk id="2" creationId="{B7746856-DD8A-CF85-2C34-CE60CAD3F6B0}"/>
          </ac:spMkLst>
        </pc:spChg>
        <pc:spChg chg="del">
          <ac:chgData name="Charles Myster" userId="d31bbcf09895fbf6" providerId="LiveId" clId="{CE9AD513-7B67-4B60-BDEA-AC10E0757FBD}" dt="2024-06-10T11:59:04.384" v="2343" actId="478"/>
          <ac:spMkLst>
            <pc:docMk/>
            <pc:sldMk cId="2393545291" sldId="281"/>
            <ac:spMk id="3" creationId="{AAC95043-3714-0A30-3326-8BAC2986C500}"/>
          </ac:spMkLst>
        </pc:spChg>
        <pc:spChg chg="add del">
          <ac:chgData name="Charles Myster" userId="d31bbcf09895fbf6" providerId="LiveId" clId="{CE9AD513-7B67-4B60-BDEA-AC10E0757FBD}" dt="2024-06-12T19:13:17.054" v="4833" actId="11529"/>
          <ac:spMkLst>
            <pc:docMk/>
            <pc:sldMk cId="2393545291" sldId="281"/>
            <ac:spMk id="3" creationId="{ED869352-31F2-3C66-341B-B7C1613B874B}"/>
          </ac:spMkLst>
        </pc:spChg>
        <pc:picChg chg="add mod">
          <ac:chgData name="Charles Myster" userId="d31bbcf09895fbf6" providerId="LiveId" clId="{CE9AD513-7B67-4B60-BDEA-AC10E0757FBD}" dt="2024-06-14T20:10:07.599" v="6874" actId="688"/>
          <ac:picMkLst>
            <pc:docMk/>
            <pc:sldMk cId="2393545291" sldId="281"/>
            <ac:picMk id="3" creationId="{8FDE76D6-ED3C-25E5-2147-BED3012EA595}"/>
          </ac:picMkLst>
        </pc:picChg>
        <pc:picChg chg="add mod">
          <ac:chgData name="Charles Myster" userId="d31bbcf09895fbf6" providerId="LiveId" clId="{CE9AD513-7B67-4B60-BDEA-AC10E0757FBD}" dt="2024-06-14T20:10:01.599" v="6873" actId="688"/>
          <ac:picMkLst>
            <pc:docMk/>
            <pc:sldMk cId="2393545291" sldId="281"/>
            <ac:picMk id="4" creationId="{895B8190-308B-26B5-1488-12B40B1D57B9}"/>
          </ac:picMkLst>
        </pc:picChg>
        <pc:picChg chg="add mod">
          <ac:chgData name="Charles Myster" userId="d31bbcf09895fbf6" providerId="LiveId" clId="{CE9AD513-7B67-4B60-BDEA-AC10E0757FBD}" dt="2024-06-14T20:09:54.534" v="6872" actId="688"/>
          <ac:picMkLst>
            <pc:docMk/>
            <pc:sldMk cId="2393545291" sldId="281"/>
            <ac:picMk id="5" creationId="{DFC2CE0C-D59C-ADD8-E211-7EC695938D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9FBD-C058-4DE1-9D36-2EF1A68B7748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01550-F81C-4E51-A4E4-305F35FB28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16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01550-F81C-4E51-A4E4-305F35FB28D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266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01550-F81C-4E51-A4E4-305F35FB28D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922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B6F48-4324-94D1-0CA1-68FE271C1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E73EF3-D473-F0D0-BFA7-1C89336F5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488F0D-18DA-2710-6513-7EFBB3C8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54353C-4ECC-8506-9118-858701A9F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725070-8326-8CA3-5EE2-559B1638C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794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1F11F-315A-013B-E4BF-A524110A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6A444C-F873-6EF9-2D79-7D2091174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4C112C-95F5-AFAF-B8BD-705D1403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AA7457-DF17-809D-1EF1-40A34ABD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95E55B-3205-1B85-01C1-745BB477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3097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66C77E-5F1F-06D6-CB8E-6A71BEC1B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AE4BD2-6AAD-E7EC-E24C-5E18F534B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78081B-B29B-A0A8-EA63-F6D53188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36AFAC-1B91-E19D-ED61-4704CED8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4A336-12BD-7576-1D31-9FA13B81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96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FE349-2BA7-CEC1-B6D7-5FD77B44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72D3F3-8908-5C6A-A27D-99FF9E719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B2A188-92E9-78F9-39FD-91B05270A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E58546-D503-7E38-7408-B56AF1E5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B1AF8E-671F-2D3B-0B4B-3FE6F96D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322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352E2-A636-EB0C-9554-E5A38CC5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B7DC1C-6BFB-8CF2-114A-C5D5A2386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CAEADF-ED36-9C79-311F-E922BEE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ACB6F8-7014-22FB-72EB-C311830B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320AB7-9B26-FFE5-2B60-209338D9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016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E3B09-5A4E-321D-C7B1-B2A7E4BC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93E03C-5CD3-4AB6-E5F0-B828AD9F5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4DDF7C5-07E8-47C6-9DDA-982765B4A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36AE8A-9B6E-2BFF-2EB9-22AF2FF6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B3F654-636A-3395-7642-8D92BD4D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AB605-5DC8-F98D-128D-9799F354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058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CD673-BDD7-1173-18A8-15D12654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1A9DE8-BF55-C8A0-79FD-D511F577E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AFF689-E6DC-9D6F-A37A-574659E7C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C8985D-C836-AF4A-72A4-3DC63D30B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2167FA6-3D9A-703D-426F-A7DBE66CE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057CE8-64A7-FAD4-1D76-67415960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44F9CD-3AC7-C9BA-D5C4-27C81E27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1C9690A-AEF4-E77E-5C61-4B5F010D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511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5D3A0-F965-EE6D-657F-4CAA6E27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58BFFF-B2EF-4BB4-3EEE-012936772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08B4E6-9048-5C6F-F53A-53FA6B30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4B53FC-3303-1AA0-A454-602A1397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48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F27C628-416D-384A-D26E-35E6F4B3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938306-5209-A119-542F-067F30C7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A776C0-E839-D3DF-DBEA-4558EB15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724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F8555-BA31-EDA2-0C2C-DDB03147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60EB9-C945-C32C-56D7-7B380DA69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04441E-4C2A-1F8F-F877-93FDC1CF0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FE8637-8016-4569-FD89-4AEA825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46C1EF-4627-3A1D-C65A-F674878C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F2A26-436E-978B-40E2-8B23C9BE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533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35D89A-38A7-899D-5BAC-B35D5B09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2691B6-BC64-6957-A555-ABE98F757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09699C-1B66-2C2A-D4EE-BD93B4E11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982343-9C57-379E-3666-527AEC1D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DE6F61-FA7D-1A6B-2CD5-B50859AC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90FF87-6498-78D9-EC36-BB14E9C0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32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CEDC42C-5A79-039F-CF8D-BAF60F73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F09016-2724-BE65-CD19-7932990A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697A3E-23A6-DA33-ABC1-5592FF984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496D8B-6226-443A-AEC4-5CEF54CD6161}" type="datetimeFigureOut">
              <a:rPr lang="fr-BE" smtClean="0"/>
              <a:t>30-06-24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F7E34-0298-4F3F-B94A-A6C42E532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96BEA-CC59-D558-54F5-C0675317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EC50CA-73AA-4924-96ED-9C6E19A763C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45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igretec.com/fr/entreprise/pae/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image" Target="../media/image5.JPG"/><Relationship Id="rId21" Type="http://schemas.openxmlformats.org/officeDocument/2006/relationships/image" Target="../media/image19.jpeg"/><Relationship Id="rId7" Type="http://schemas.openxmlformats.org/officeDocument/2006/relationships/image" Target="../media/image9.png"/><Relationship Id="rId12" Type="http://schemas.openxmlformats.org/officeDocument/2006/relationships/image" Target="../media/image3.jpeg"/><Relationship Id="rId17" Type="http://schemas.openxmlformats.org/officeDocument/2006/relationships/image" Target="../media/image15.jpeg"/><Relationship Id="rId25" Type="http://schemas.openxmlformats.org/officeDocument/2006/relationships/slide" Target="slide22.xml"/><Relationship Id="rId2" Type="http://schemas.openxmlformats.org/officeDocument/2006/relationships/image" Target="../media/image4.JPG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2.JPG"/><Relationship Id="rId24" Type="http://schemas.openxmlformats.org/officeDocument/2006/relationships/image" Target="../media/image20.png"/><Relationship Id="rId5" Type="http://schemas.openxmlformats.org/officeDocument/2006/relationships/image" Target="../media/image7.JPG"/><Relationship Id="rId15" Type="http://schemas.openxmlformats.org/officeDocument/2006/relationships/image" Target="../media/image13.jpeg"/><Relationship Id="rId23" Type="http://schemas.openxmlformats.org/officeDocument/2006/relationships/slide" Target="slide2.xml"/><Relationship Id="rId10" Type="http://schemas.openxmlformats.org/officeDocument/2006/relationships/image" Target="../media/image11.jpg"/><Relationship Id="rId19" Type="http://schemas.openxmlformats.org/officeDocument/2006/relationships/image" Target="../media/image17.JP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4" Type="http://schemas.microsoft.com/office/2007/relationships/hdphoto" Target="../media/hdphoto2.wdp"/><Relationship Id="rId22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JPG"/><Relationship Id="rId18" Type="http://schemas.openxmlformats.org/officeDocument/2006/relationships/image" Target="../media/image11.jpg"/><Relationship Id="rId26" Type="http://schemas.openxmlformats.org/officeDocument/2006/relationships/slide" Target="slide6.xml"/><Relationship Id="rId39" Type="http://schemas.openxmlformats.org/officeDocument/2006/relationships/slide" Target="slide16.xml"/><Relationship Id="rId21" Type="http://schemas.openxmlformats.org/officeDocument/2006/relationships/image" Target="../media/image19.jpeg"/><Relationship Id="rId34" Type="http://schemas.openxmlformats.org/officeDocument/2006/relationships/slide" Target="slide14.xm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jpg"/><Relationship Id="rId20" Type="http://schemas.openxmlformats.org/officeDocument/2006/relationships/image" Target="../media/image3.jpeg"/><Relationship Id="rId29" Type="http://schemas.openxmlformats.org/officeDocument/2006/relationships/slide" Target="slide9.xml"/><Relationship Id="rId41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14.jpeg"/><Relationship Id="rId24" Type="http://schemas.openxmlformats.org/officeDocument/2006/relationships/slide" Target="slide4.xml"/><Relationship Id="rId32" Type="http://schemas.openxmlformats.org/officeDocument/2006/relationships/slide" Target="slide12.xml"/><Relationship Id="rId37" Type="http://schemas.openxmlformats.org/officeDocument/2006/relationships/slide" Target="slide18.xml"/><Relationship Id="rId40" Type="http://schemas.openxmlformats.org/officeDocument/2006/relationships/slide" Target="slide20.xml"/><Relationship Id="rId5" Type="http://schemas.openxmlformats.org/officeDocument/2006/relationships/image" Target="../media/image17.JPG"/><Relationship Id="rId15" Type="http://schemas.openxmlformats.org/officeDocument/2006/relationships/image" Target="../media/image7.JPG"/><Relationship Id="rId23" Type="http://schemas.openxmlformats.org/officeDocument/2006/relationships/slide" Target="slide2.xml"/><Relationship Id="rId28" Type="http://schemas.openxmlformats.org/officeDocument/2006/relationships/slide" Target="slide8.xml"/><Relationship Id="rId36" Type="http://schemas.openxmlformats.org/officeDocument/2006/relationships/slide" Target="slide19.xml"/><Relationship Id="rId10" Type="http://schemas.openxmlformats.org/officeDocument/2006/relationships/image" Target="../media/image13.jpeg"/><Relationship Id="rId19" Type="http://schemas.openxmlformats.org/officeDocument/2006/relationships/image" Target="../media/image2.JPG"/><Relationship Id="rId31" Type="http://schemas.openxmlformats.org/officeDocument/2006/relationships/slide" Target="slide11.xml"/><Relationship Id="rId4" Type="http://schemas.openxmlformats.org/officeDocument/2006/relationships/image" Target="../media/image1.jpeg"/><Relationship Id="rId9" Type="http://schemas.microsoft.com/office/2007/relationships/hdphoto" Target="../media/hdphoto2.wdp"/><Relationship Id="rId14" Type="http://schemas.openxmlformats.org/officeDocument/2006/relationships/image" Target="../media/image6.JPG"/><Relationship Id="rId22" Type="http://schemas.openxmlformats.org/officeDocument/2006/relationships/slide" Target="slide3.xml"/><Relationship Id="rId27" Type="http://schemas.openxmlformats.org/officeDocument/2006/relationships/slide" Target="slide7.xml"/><Relationship Id="rId30" Type="http://schemas.openxmlformats.org/officeDocument/2006/relationships/slide" Target="slide10.xml"/><Relationship Id="rId35" Type="http://schemas.openxmlformats.org/officeDocument/2006/relationships/slide" Target="slide15.xml"/><Relationship Id="rId8" Type="http://schemas.openxmlformats.org/officeDocument/2006/relationships/image" Target="../media/image12.png"/><Relationship Id="rId3" Type="http://schemas.openxmlformats.org/officeDocument/2006/relationships/image" Target="../media/image21.jpeg"/><Relationship Id="rId12" Type="http://schemas.openxmlformats.org/officeDocument/2006/relationships/image" Target="../media/image4.JPG"/><Relationship Id="rId17" Type="http://schemas.openxmlformats.org/officeDocument/2006/relationships/image" Target="../media/image10.jpg"/><Relationship Id="rId25" Type="http://schemas.openxmlformats.org/officeDocument/2006/relationships/slide" Target="slide5.xml"/><Relationship Id="rId33" Type="http://schemas.openxmlformats.org/officeDocument/2006/relationships/slide" Target="slide13.xml"/><Relationship Id="rId38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46856-DD8A-CF85-2C34-CE60CAD3F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2333" y="3101544"/>
            <a:ext cx="9144000" cy="23876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Quel paysage est-ce ?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plein air, ciel, herbe, plante&#10;&#10;Description générée automatiquement">
            <a:extLst>
              <a:ext uri="{FF2B5EF4-FFF2-40B4-BE49-F238E27FC236}">
                <a16:creationId xmlns:a16="http://schemas.microsoft.com/office/drawing/2014/main" id="{8FDE76D6-ED3C-25E5-2147-BED3012EA59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142">
            <a:off x="6423612" y="857504"/>
            <a:ext cx="2610000" cy="1753200"/>
          </a:xfrm>
          <a:prstGeom prst="rect">
            <a:avLst/>
          </a:prstGeom>
        </p:spPr>
      </p:pic>
      <p:pic>
        <p:nvPicPr>
          <p:cNvPr id="4" name="Image 3" descr="Une image contenant plein air, Photographie aérienne, arbre, Vue plongeante&#10;&#10;Description générée automatiquement">
            <a:extLst>
              <a:ext uri="{FF2B5EF4-FFF2-40B4-BE49-F238E27FC236}">
                <a16:creationId xmlns:a16="http://schemas.microsoft.com/office/drawing/2014/main" id="{895B8190-308B-26B5-1488-12B40B1D57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>
          <a:xfrm>
            <a:off x="8943643" y="1189023"/>
            <a:ext cx="2610000" cy="1753200"/>
          </a:xfrm>
          <a:prstGeom prst="rect">
            <a:avLst/>
          </a:prstGeom>
        </p:spPr>
      </p:pic>
      <p:pic>
        <p:nvPicPr>
          <p:cNvPr id="5" name="Image 4" descr="Une image contenant plein air, paysage, montagne, arbre&#10;&#10;Description générée automatiquement">
            <a:extLst>
              <a:ext uri="{FF2B5EF4-FFF2-40B4-BE49-F238E27FC236}">
                <a16:creationId xmlns:a16="http://schemas.microsoft.com/office/drawing/2014/main" id="{DFC2CE0C-D59C-ADD8-E211-7EC695938D1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004">
            <a:off x="7753339" y="2502422"/>
            <a:ext cx="2610000" cy="17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C8322E-94F0-826D-2E46-C58A9DD1518D}"/>
              </a:ext>
            </a:extLst>
          </p:cNvPr>
          <p:cNvSpPr txBox="1"/>
          <p:nvPr/>
        </p:nvSpPr>
        <p:spPr>
          <a:xfrm>
            <a:off x="180836" y="6296853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Condroz</a:t>
            </a:r>
            <a:endParaRPr lang="fr-BE" dirty="0"/>
          </a:p>
        </p:txBody>
      </p:sp>
      <p:pic>
        <p:nvPicPr>
          <p:cNvPr id="3" name="Image 2" descr="Une image contenant herbe, plein air, ciel, nuage&#10;&#10;Description générée automatiquement">
            <a:extLst>
              <a:ext uri="{FF2B5EF4-FFF2-40B4-BE49-F238E27FC236}">
                <a16:creationId xmlns:a16="http://schemas.microsoft.com/office/drawing/2014/main" id="{0719E34A-16A0-EC9A-6244-6B87615E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21DF97-C74E-0DAC-F46F-811BCE529717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8FE76D20-6BCE-0B5F-1F39-37FCF2B874A0}"/>
              </a:ext>
            </a:extLst>
          </p:cNvPr>
          <p:cNvSpPr/>
          <p:nvPr/>
        </p:nvSpPr>
        <p:spPr>
          <a:xfrm>
            <a:off x="0" y="-1813560"/>
            <a:ext cx="12192000" cy="1086612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484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69B0155-7F00-23B9-5ED7-C70334FF5260}"/>
              </a:ext>
            </a:extLst>
          </p:cNvPr>
          <p:cNvSpPr txBox="1"/>
          <p:nvPr/>
        </p:nvSpPr>
        <p:spPr>
          <a:xfrm>
            <a:off x="227303" y="5634897"/>
            <a:ext cx="2714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Meuse</a:t>
            </a:r>
          </a:p>
          <a:p>
            <a:r>
              <a:rPr lang="fr-FR" dirty="0"/>
              <a:t>(vue depuis  </a:t>
            </a:r>
          </a:p>
          <a:p>
            <a:r>
              <a:rPr lang="fr-FR" dirty="0"/>
              <a:t>le château de </a:t>
            </a:r>
          </a:p>
          <a:p>
            <a:r>
              <a:rPr lang="fr-FR" dirty="0" err="1"/>
              <a:t>Bouvignes</a:t>
            </a:r>
            <a:endParaRPr lang="fr-BE" dirty="0"/>
          </a:p>
        </p:txBody>
      </p:sp>
      <p:pic>
        <p:nvPicPr>
          <p:cNvPr id="5" name="Image 4" descr="Une image contenant plein air, arbre, ciel, rivière&#10;&#10;Description générée automatiquement">
            <a:extLst>
              <a:ext uri="{FF2B5EF4-FFF2-40B4-BE49-F238E27FC236}">
                <a16:creationId xmlns:a16="http://schemas.microsoft.com/office/drawing/2014/main" id="{029F3225-4A2C-E272-67D2-8FB72309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9" y="-1"/>
            <a:ext cx="10252841" cy="6835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74970B-AE6A-E2E3-32E4-F103EB475FF0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A4F25C8F-87E3-E6EA-5E9B-8C8DCD23937A}"/>
              </a:ext>
            </a:extLst>
          </p:cNvPr>
          <p:cNvSpPr/>
          <p:nvPr/>
        </p:nvSpPr>
        <p:spPr>
          <a:xfrm>
            <a:off x="0" y="-1965960"/>
            <a:ext cx="12192000" cy="1080516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15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B832BF-8076-1515-B5E9-F05A487EFB46}"/>
              </a:ext>
            </a:extLst>
          </p:cNvPr>
          <p:cNvSpPr txBox="1"/>
          <p:nvPr/>
        </p:nvSpPr>
        <p:spPr>
          <a:xfrm>
            <a:off x="180836" y="6072265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Meetkerque</a:t>
            </a:r>
            <a:endParaRPr lang="fr-BE" dirty="0"/>
          </a:p>
        </p:txBody>
      </p:sp>
      <p:pic>
        <p:nvPicPr>
          <p:cNvPr id="9" name="Image 8" descr="Une image contenant plein air, ciel, herbe, plante&#10;&#10;Description générée automatiquement">
            <a:extLst>
              <a:ext uri="{FF2B5EF4-FFF2-40B4-BE49-F238E27FC236}">
                <a16:creationId xmlns:a16="http://schemas.microsoft.com/office/drawing/2014/main" id="{AEB933D6-6BFC-1E49-C1AA-DE805C601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3" y="10688"/>
            <a:ext cx="10268607" cy="68457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833621-172C-AFFF-EE44-966297826613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62EAC09D-6524-D835-0729-0D0DE7A3245F}"/>
              </a:ext>
            </a:extLst>
          </p:cNvPr>
          <p:cNvSpPr/>
          <p:nvPr/>
        </p:nvSpPr>
        <p:spPr>
          <a:xfrm>
            <a:off x="0" y="-1874520"/>
            <a:ext cx="12192000" cy="1077468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437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EA838A-547E-07FA-C0C9-7F6F88960701}"/>
              </a:ext>
            </a:extLst>
          </p:cNvPr>
          <p:cNvSpPr txBox="1"/>
          <p:nvPr/>
        </p:nvSpPr>
        <p:spPr>
          <a:xfrm>
            <a:off x="0" y="5741202"/>
            <a:ext cx="1909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Montignies-Sur-</a:t>
            </a:r>
          </a:p>
          <a:p>
            <a:r>
              <a:rPr lang="fr-FR" dirty="0"/>
              <a:t>Sambre</a:t>
            </a:r>
          </a:p>
          <a:p>
            <a:r>
              <a:rPr lang="fr-BE" sz="1200" dirty="0">
                <a:hlinkClick r:id="rId2"/>
              </a:rPr>
              <a:t>https://www.igretec.com/fr/entreprise/pae/</a:t>
            </a:r>
            <a:endParaRPr lang="fr-BE" sz="1200" dirty="0"/>
          </a:p>
        </p:txBody>
      </p:sp>
      <p:pic>
        <p:nvPicPr>
          <p:cNvPr id="3" name="Image 2" descr="Une image contenant plein air, ciel, Photographie aérienne, Vue plongeante&#10;&#10;Description générée automatiquement">
            <a:extLst>
              <a:ext uri="{FF2B5EF4-FFF2-40B4-BE49-F238E27FC236}">
                <a16:creationId xmlns:a16="http://schemas.microsoft.com/office/drawing/2014/main" id="{9AF5A29D-00D6-BA51-C568-C974AF2E3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78" y="0"/>
            <a:ext cx="1028242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8D6FF9-BA2C-9479-3C89-C583E883DCB8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F377D490-DB2E-820B-16C1-2C7BE6C5BECB}"/>
              </a:ext>
            </a:extLst>
          </p:cNvPr>
          <p:cNvSpPr/>
          <p:nvPr/>
        </p:nvSpPr>
        <p:spPr>
          <a:xfrm>
            <a:off x="0" y="-1767840"/>
            <a:ext cx="12192000" cy="1075944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25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44C550-C466-CEE5-C2B7-8C1384F2E618}"/>
              </a:ext>
            </a:extLst>
          </p:cNvPr>
          <p:cNvSpPr txBox="1"/>
          <p:nvPr/>
        </p:nvSpPr>
        <p:spPr>
          <a:xfrm>
            <a:off x="180836" y="6340287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région d’Ottignies</a:t>
            </a:r>
            <a:endParaRPr lang="fr-BE" dirty="0"/>
          </a:p>
        </p:txBody>
      </p:sp>
      <p:pic>
        <p:nvPicPr>
          <p:cNvPr id="3" name="Image 2" descr="Une image contenant herbe, plein air, arbre, ciel&#10;&#10;Description générée automatiquement">
            <a:extLst>
              <a:ext uri="{FF2B5EF4-FFF2-40B4-BE49-F238E27FC236}">
                <a16:creationId xmlns:a16="http://schemas.microsoft.com/office/drawing/2014/main" id="{959C84A7-658D-9C52-8887-E2E3EFEA1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EB71CA-1B90-8E5E-4343-5C22295D54A9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0C578EDD-3C17-FB10-8BBE-B665C0DADF3F}"/>
              </a:ext>
            </a:extLst>
          </p:cNvPr>
          <p:cNvSpPr/>
          <p:nvPr/>
        </p:nvSpPr>
        <p:spPr>
          <a:xfrm>
            <a:off x="0" y="-1798320"/>
            <a:ext cx="12192000" cy="1080516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388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2EE933-ED54-0AEC-E68A-6D06ADA8BA06}"/>
              </a:ext>
            </a:extLst>
          </p:cNvPr>
          <p:cNvSpPr txBox="1"/>
          <p:nvPr/>
        </p:nvSpPr>
        <p:spPr>
          <a:xfrm>
            <a:off x="180836" y="6340287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région de Wavre</a:t>
            </a:r>
            <a:endParaRPr lang="fr-BE" dirty="0"/>
          </a:p>
        </p:txBody>
      </p:sp>
      <p:pic>
        <p:nvPicPr>
          <p:cNvPr id="7" name="Image 6" descr="Une image contenant plein air, herbe, nuage, Photographie aérienne&#10;&#10;Description générée automatiquement">
            <a:extLst>
              <a:ext uri="{FF2B5EF4-FFF2-40B4-BE49-F238E27FC236}">
                <a16:creationId xmlns:a16="http://schemas.microsoft.com/office/drawing/2014/main" id="{900CF02D-2E7F-F54E-A583-F95A34C73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0885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0D0D69-EBE5-91E3-F52B-22F235678222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E0E8F4A4-16A3-2D36-DB41-8ED635490A76}"/>
              </a:ext>
            </a:extLst>
          </p:cNvPr>
          <p:cNvSpPr/>
          <p:nvPr/>
        </p:nvSpPr>
        <p:spPr>
          <a:xfrm>
            <a:off x="0" y="-1706880"/>
            <a:ext cx="12192000" cy="1075944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71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0951B6A-6553-02FF-D4A0-7777188FFE8A}"/>
              </a:ext>
            </a:extLst>
          </p:cNvPr>
          <p:cNvSpPr txBox="1"/>
          <p:nvPr/>
        </p:nvSpPr>
        <p:spPr>
          <a:xfrm>
            <a:off x="180836" y="6340287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région de Wavre</a:t>
            </a:r>
            <a:endParaRPr lang="fr-BE" dirty="0"/>
          </a:p>
        </p:txBody>
      </p:sp>
      <p:pic>
        <p:nvPicPr>
          <p:cNvPr id="6" name="Image 5" descr="Une image contenant plein air, Photographie aérienne, Vue plongeante, arbre&#10;&#10;Description générée automatiquement">
            <a:extLst>
              <a:ext uri="{FF2B5EF4-FFF2-40B4-BE49-F238E27FC236}">
                <a16:creationId xmlns:a16="http://schemas.microsoft.com/office/drawing/2014/main" id="{D41C8D84-B742-B290-0F3B-2CF6FF4F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6625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612F3D-9CCA-1A74-1274-D980D1C84DBC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7391F1CA-B2E8-0485-E770-EF3344297BEB}"/>
              </a:ext>
            </a:extLst>
          </p:cNvPr>
          <p:cNvSpPr/>
          <p:nvPr/>
        </p:nvSpPr>
        <p:spPr>
          <a:xfrm>
            <a:off x="0" y="-1752600"/>
            <a:ext cx="12192000" cy="10744199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53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D51AD4E-8038-5108-21F7-476DFEFFE220}"/>
              </a:ext>
            </a:extLst>
          </p:cNvPr>
          <p:cNvSpPr txBox="1"/>
          <p:nvPr/>
        </p:nvSpPr>
        <p:spPr>
          <a:xfrm>
            <a:off x="180836" y="6340287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Opprebais</a:t>
            </a:r>
            <a:endParaRPr lang="fr-BE" dirty="0"/>
          </a:p>
        </p:txBody>
      </p:sp>
      <p:pic>
        <p:nvPicPr>
          <p:cNvPr id="9" name="Image 8" descr="Une image contenant plein air, Photographie aérienne, arbre, Vue plongeante&#10;&#10;Description générée automatiquement">
            <a:extLst>
              <a:ext uri="{FF2B5EF4-FFF2-40B4-BE49-F238E27FC236}">
                <a16:creationId xmlns:a16="http://schemas.microsoft.com/office/drawing/2014/main" id="{6602133E-E638-807F-9DC4-3C95667CF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800DA8-2090-3CDE-66DD-D31B01D68B40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BE69EC91-FD9A-0776-34F7-A9399FEE6F53}"/>
              </a:ext>
            </a:extLst>
          </p:cNvPr>
          <p:cNvSpPr/>
          <p:nvPr/>
        </p:nvSpPr>
        <p:spPr>
          <a:xfrm>
            <a:off x="0" y="-1676400"/>
            <a:ext cx="12192000" cy="1074420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108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5C52393-E171-3EDC-A92D-F37FAE7C688F}"/>
              </a:ext>
            </a:extLst>
          </p:cNvPr>
          <p:cNvSpPr txBox="1"/>
          <p:nvPr/>
        </p:nvSpPr>
        <p:spPr>
          <a:xfrm>
            <a:off x="180836" y="6340287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Frahan</a:t>
            </a:r>
            <a:endParaRPr lang="fr-BE" dirty="0"/>
          </a:p>
        </p:txBody>
      </p:sp>
      <p:pic>
        <p:nvPicPr>
          <p:cNvPr id="3" name="Image 2" descr="Une image contenant plein air, paysage, montagne, arbre&#10;&#10;Description générée automatiquement">
            <a:extLst>
              <a:ext uri="{FF2B5EF4-FFF2-40B4-BE49-F238E27FC236}">
                <a16:creationId xmlns:a16="http://schemas.microsoft.com/office/drawing/2014/main" id="{DEDE5FDB-1E6E-3478-78B0-4A23E4C7D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77" y="-36665"/>
            <a:ext cx="10184523" cy="6931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4EA44D-092F-3F8F-49C2-90027825B9A9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D031A450-E43B-A559-58A9-12F6CB2AA49B}"/>
              </a:ext>
            </a:extLst>
          </p:cNvPr>
          <p:cNvSpPr/>
          <p:nvPr/>
        </p:nvSpPr>
        <p:spPr>
          <a:xfrm>
            <a:off x="0" y="-1630680"/>
            <a:ext cx="12192000" cy="1066800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989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AEF287-D319-B7A8-170D-5832B71C9CFB}"/>
              </a:ext>
            </a:extLst>
          </p:cNvPr>
          <p:cNvSpPr txBox="1"/>
          <p:nvPr/>
        </p:nvSpPr>
        <p:spPr>
          <a:xfrm>
            <a:off x="180836" y="6340287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Seraing</a:t>
            </a:r>
            <a:endParaRPr lang="fr-BE" dirty="0"/>
          </a:p>
        </p:txBody>
      </p:sp>
      <p:pic>
        <p:nvPicPr>
          <p:cNvPr id="6" name="Image 5" descr="Une image contenant plein air, ciel, Photographie aérienne, arbre&#10;&#10;Description générée automatiquement">
            <a:extLst>
              <a:ext uri="{FF2B5EF4-FFF2-40B4-BE49-F238E27FC236}">
                <a16:creationId xmlns:a16="http://schemas.microsoft.com/office/drawing/2014/main" id="{9C908D8D-513C-8E09-6E32-5002DF15B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/>
          <a:stretch/>
        </p:blipFill>
        <p:spPr>
          <a:xfrm>
            <a:off x="1828800" y="0"/>
            <a:ext cx="10363200" cy="68904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70594A-CFB6-C34C-8F19-58660B8288C7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219A494B-3BFB-A92A-F6C7-61E15611D4A2}"/>
              </a:ext>
            </a:extLst>
          </p:cNvPr>
          <p:cNvSpPr/>
          <p:nvPr/>
        </p:nvSpPr>
        <p:spPr>
          <a:xfrm>
            <a:off x="0" y="-1737360"/>
            <a:ext cx="12192000" cy="1077468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466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 69" descr="Une image contenant plein air, ciel, maison, fenêtre&#10;&#10;Description générée automatiquement">
            <a:extLst>
              <a:ext uri="{FF2B5EF4-FFF2-40B4-BE49-F238E27FC236}">
                <a16:creationId xmlns:a16="http://schemas.microsoft.com/office/drawing/2014/main" id="{7C6A5AF1-6B84-29D4-A07B-3D0591433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" name="Image 70" descr="Une image contenant plein air, ciel, herbe, arbre&#10;&#10;Description générée automatiquement">
            <a:extLst>
              <a:ext uri="{FF2B5EF4-FFF2-40B4-BE49-F238E27FC236}">
                <a16:creationId xmlns:a16="http://schemas.microsoft.com/office/drawing/2014/main" id="{55AC828A-F43E-C221-096A-6CE6199D9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2" name="Image 71" descr="Une image contenant plein air, herbe, arbre, ciel&#10;&#10;Description générée automatiquement">
            <a:extLst>
              <a:ext uri="{FF2B5EF4-FFF2-40B4-BE49-F238E27FC236}">
                <a16:creationId xmlns:a16="http://schemas.microsoft.com/office/drawing/2014/main" id="{0BC07F11-1C46-673A-38F8-1387D98EB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3" name="Image 72" descr="Une image contenant herbe, plein air, ciel, nuage&#10;&#10;Description générée automatiquement">
            <a:extLst>
              <a:ext uri="{FF2B5EF4-FFF2-40B4-BE49-F238E27FC236}">
                <a16:creationId xmlns:a16="http://schemas.microsoft.com/office/drawing/2014/main" id="{47550C6D-A10E-8607-7924-AB56DACD5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4" name="Image 73" descr="Une image contenant plein air, ciel, Photographie aérienne, Vue plongeante&#10;&#10;Description générée automatiquement">
            <a:extLst>
              <a:ext uri="{FF2B5EF4-FFF2-40B4-BE49-F238E27FC236}">
                <a16:creationId xmlns:a16="http://schemas.microsoft.com/office/drawing/2014/main" id="{F3984F52-7E37-3E15-BE81-8A698CBC9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2422" cy="6858000"/>
          </a:xfrm>
          <a:prstGeom prst="rect">
            <a:avLst/>
          </a:prstGeom>
        </p:spPr>
      </p:pic>
      <p:pic>
        <p:nvPicPr>
          <p:cNvPr id="76" name="Image 75" descr="Une image contenant plein air, herbe, nuage, Photographie aérienne&#10;&#10;Description générée automatiquement">
            <a:extLst>
              <a:ext uri="{FF2B5EF4-FFF2-40B4-BE49-F238E27FC236}">
                <a16:creationId xmlns:a16="http://schemas.microsoft.com/office/drawing/2014/main" id="{7C3A5833-F41A-40BA-3497-27E7D1332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5" name="Image 74" descr="Une image contenant herbe, plein air, arbre, ciel&#10;&#10;Description générée automatiquement">
            <a:extLst>
              <a:ext uri="{FF2B5EF4-FFF2-40B4-BE49-F238E27FC236}">
                <a16:creationId xmlns:a16="http://schemas.microsoft.com/office/drawing/2014/main" id="{0909D513-773E-E3D6-28DF-E481DDF7CB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7" name="Image 76" descr="Une image contenant plein air, Photographie aérienne, Vue plongeante, arbre&#10;&#10;Description générée automatiquement">
            <a:extLst>
              <a:ext uri="{FF2B5EF4-FFF2-40B4-BE49-F238E27FC236}">
                <a16:creationId xmlns:a16="http://schemas.microsoft.com/office/drawing/2014/main" id="{B47466BB-B4D0-7CBD-7FBD-11D874A61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8" name="Image 77" descr="Une image contenant plein air, Photographie aérienne, arbre, Vue plongeante&#10;&#10;Description générée automatiquement">
            <a:extLst>
              <a:ext uri="{FF2B5EF4-FFF2-40B4-BE49-F238E27FC236}">
                <a16:creationId xmlns:a16="http://schemas.microsoft.com/office/drawing/2014/main" id="{4F1CD627-A420-DAB0-9B59-C89FF1DCE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9" name="Image 78" descr="Une image contenant plein air, paysage, montagne, arbre&#10;&#10;Description générée automatiquement">
            <a:extLst>
              <a:ext uri="{FF2B5EF4-FFF2-40B4-BE49-F238E27FC236}">
                <a16:creationId xmlns:a16="http://schemas.microsoft.com/office/drawing/2014/main" id="{319E4D5C-54E5-DC20-A231-9A843CFD56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4523" cy="6931330"/>
          </a:xfrm>
          <a:prstGeom prst="rect">
            <a:avLst/>
          </a:prstGeom>
        </p:spPr>
      </p:pic>
      <p:pic>
        <p:nvPicPr>
          <p:cNvPr id="61" name="Image 60" descr="Une image contenant plein air, ciel, maison, bâtiment&#10;&#10;Description générée automatiquement">
            <a:extLst>
              <a:ext uri="{FF2B5EF4-FFF2-40B4-BE49-F238E27FC236}">
                <a16:creationId xmlns:a16="http://schemas.microsoft.com/office/drawing/2014/main" id="{51E6BC8A-176E-355E-23EC-CD417621B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" name="Image 66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EFE6B4E3-0003-2614-99B5-F462BB4D11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69" name="Image 68" descr="Une image contenant plein air, herbe, plante, arbre&#10;&#10;Description générée automatiquement">
            <a:extLst>
              <a:ext uri="{FF2B5EF4-FFF2-40B4-BE49-F238E27FC236}">
                <a16:creationId xmlns:a16="http://schemas.microsoft.com/office/drawing/2014/main" id="{1358C38D-9546-7361-8AA6-8416602662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07882" cy="6835754"/>
          </a:xfrm>
          <a:prstGeom prst="rect">
            <a:avLst/>
          </a:prstGeom>
        </p:spPr>
      </p:pic>
      <p:pic>
        <p:nvPicPr>
          <p:cNvPr id="5" name="Image 4" descr="Une image contenant plein air, arbre, ciel, rivière&#10;&#10;Description générée automatiquement">
            <a:extLst>
              <a:ext uri="{FF2B5EF4-FFF2-40B4-BE49-F238E27FC236}">
                <a16:creationId xmlns:a16="http://schemas.microsoft.com/office/drawing/2014/main" id="{F855A4D4-BE4B-FB04-F731-E8D2545314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00" cy="6840000"/>
          </a:xfrm>
          <a:prstGeom prst="rect">
            <a:avLst/>
          </a:prstGeom>
        </p:spPr>
      </p:pic>
      <p:pic>
        <p:nvPicPr>
          <p:cNvPr id="9" name="Image 8" descr="Une image contenant plein air, ciel, herbe, plante&#10;&#10;Description générée automatiquement">
            <a:extLst>
              <a:ext uri="{FF2B5EF4-FFF2-40B4-BE49-F238E27FC236}">
                <a16:creationId xmlns:a16="http://schemas.microsoft.com/office/drawing/2014/main" id="{84E823DE-C5D6-AE0C-01A1-F90111D28D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0000" cy="6840000"/>
          </a:xfrm>
          <a:prstGeom prst="rect">
            <a:avLst/>
          </a:prstGeom>
        </p:spPr>
      </p:pic>
      <p:pic>
        <p:nvPicPr>
          <p:cNvPr id="27" name="Image 26" descr="Une image contenant plein air, ciel, Photographie aérienne, arbre&#10;&#10;Description générée automatiquement">
            <a:extLst>
              <a:ext uri="{FF2B5EF4-FFF2-40B4-BE49-F238E27FC236}">
                <a16:creationId xmlns:a16="http://schemas.microsoft.com/office/drawing/2014/main" id="{1BAF221C-FB88-29CA-DF05-47F537DA5E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000" cy="6840000"/>
          </a:xfrm>
          <a:prstGeom prst="rect">
            <a:avLst/>
          </a:prstGeom>
        </p:spPr>
      </p:pic>
      <p:pic>
        <p:nvPicPr>
          <p:cNvPr id="35" name="Image 34" descr="Une image contenant plein air, ciel, église, nuage&#10;&#10;Description générée automatiquement">
            <a:extLst>
              <a:ext uri="{FF2B5EF4-FFF2-40B4-BE49-F238E27FC236}">
                <a16:creationId xmlns:a16="http://schemas.microsoft.com/office/drawing/2014/main" id="{D599034F-EE6D-51A1-A83A-9CE5E22D95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0000" cy="6840000"/>
          </a:xfrm>
          <a:prstGeom prst="rect">
            <a:avLst/>
          </a:prstGeom>
        </p:spPr>
      </p:pic>
      <p:pic>
        <p:nvPicPr>
          <p:cNvPr id="8" name="Image 7" descr="Une image contenant plein air, bâtiment, arbre, fenêtre&#10;&#10;Description générée automatiquement">
            <a:extLst>
              <a:ext uri="{FF2B5EF4-FFF2-40B4-BE49-F238E27FC236}">
                <a16:creationId xmlns:a16="http://schemas.microsoft.com/office/drawing/2014/main" id="{341C6E9B-1083-69E2-D3FF-6BBB1E34FCB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/>
          <a:stretch/>
        </p:blipFill>
        <p:spPr>
          <a:xfrm>
            <a:off x="0" y="0"/>
            <a:ext cx="5486400" cy="6858001"/>
          </a:xfrm>
          <a:prstGeom prst="rect">
            <a:avLst/>
          </a:prstGeom>
        </p:spPr>
      </p:pic>
      <p:sp>
        <p:nvSpPr>
          <p:cNvPr id="10" name="Ellipse 9">
            <a:hlinkClick r:id="rId22" action="ppaction://hlinksldjump"/>
            <a:extLst>
              <a:ext uri="{FF2B5EF4-FFF2-40B4-BE49-F238E27FC236}">
                <a16:creationId xmlns:a16="http://schemas.microsoft.com/office/drawing/2014/main" id="{6478BDCC-AD57-E550-D269-75593D63EF09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12" name="Ellipse 11">
            <a:hlinkClick r:id="rId22" action="ppaction://hlinksldjump"/>
            <a:extLst>
              <a:ext uri="{FF2B5EF4-FFF2-40B4-BE49-F238E27FC236}">
                <a16:creationId xmlns:a16="http://schemas.microsoft.com/office/drawing/2014/main" id="{F3E134AB-4E97-1835-1018-8B97F2BCC35A}"/>
              </a:ext>
            </a:extLst>
          </p:cNvPr>
          <p:cNvSpPr/>
          <p:nvPr/>
        </p:nvSpPr>
        <p:spPr>
          <a:xfrm>
            <a:off x="-27360" y="97581"/>
            <a:ext cx="587503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2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14" name="Ellipse 13">
            <a:hlinkClick r:id="rId22" action="ppaction://hlinksldjump"/>
            <a:extLst>
              <a:ext uri="{FF2B5EF4-FFF2-40B4-BE49-F238E27FC236}">
                <a16:creationId xmlns:a16="http://schemas.microsoft.com/office/drawing/2014/main" id="{ACCE4131-1AB6-626C-607C-5C349D3B3CE6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3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16" name="Ellipse 15">
            <a:hlinkClick r:id="rId22" action="ppaction://hlinksldjump"/>
            <a:extLst>
              <a:ext uri="{FF2B5EF4-FFF2-40B4-BE49-F238E27FC236}">
                <a16:creationId xmlns:a16="http://schemas.microsoft.com/office/drawing/2014/main" id="{842BF714-7D3F-91E6-70D3-558863C9B4AF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4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18" name="Ellipse 17">
            <a:hlinkClick r:id="rId22" action="ppaction://hlinksldjump"/>
            <a:extLst>
              <a:ext uri="{FF2B5EF4-FFF2-40B4-BE49-F238E27FC236}">
                <a16:creationId xmlns:a16="http://schemas.microsoft.com/office/drawing/2014/main" id="{E08DCB3A-5E8C-8FFA-BF65-BCD9ADBB4193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5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20" name="Ellipse 19">
            <a:hlinkClick r:id="rId22" action="ppaction://hlinksldjump"/>
            <a:extLst>
              <a:ext uri="{FF2B5EF4-FFF2-40B4-BE49-F238E27FC236}">
                <a16:creationId xmlns:a16="http://schemas.microsoft.com/office/drawing/2014/main" id="{DEB13FD7-252C-1A3F-A415-E3684F3D865B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6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22" name="Ellipse 21">
            <a:hlinkClick r:id="rId22" action="ppaction://hlinksldjump"/>
            <a:extLst>
              <a:ext uri="{FF2B5EF4-FFF2-40B4-BE49-F238E27FC236}">
                <a16:creationId xmlns:a16="http://schemas.microsoft.com/office/drawing/2014/main" id="{6514C7D1-C948-409B-F446-74B9D7DDFB08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7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24" name="Ellipse 23">
            <a:hlinkClick r:id="rId22" action="ppaction://hlinksldjump"/>
            <a:extLst>
              <a:ext uri="{FF2B5EF4-FFF2-40B4-BE49-F238E27FC236}">
                <a16:creationId xmlns:a16="http://schemas.microsoft.com/office/drawing/2014/main" id="{DBBE769C-B308-6102-4EDF-62C6CD2927A1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8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26" name="Ellipse 25">
            <a:hlinkClick r:id="rId22" action="ppaction://hlinksldjump"/>
            <a:extLst>
              <a:ext uri="{FF2B5EF4-FFF2-40B4-BE49-F238E27FC236}">
                <a16:creationId xmlns:a16="http://schemas.microsoft.com/office/drawing/2014/main" id="{7A8FBCD4-50F7-E816-F43E-8E065629F708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9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28" name="Ellipse 27">
            <a:hlinkClick r:id="rId22" action="ppaction://hlinksldjump"/>
            <a:extLst>
              <a:ext uri="{FF2B5EF4-FFF2-40B4-BE49-F238E27FC236}">
                <a16:creationId xmlns:a16="http://schemas.microsoft.com/office/drawing/2014/main" id="{76F8D1B4-4087-0FAA-91B6-380E571417AD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10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30" name="Ellipse 29">
            <a:hlinkClick r:id="rId22" action="ppaction://hlinksldjump"/>
            <a:extLst>
              <a:ext uri="{FF2B5EF4-FFF2-40B4-BE49-F238E27FC236}">
                <a16:creationId xmlns:a16="http://schemas.microsoft.com/office/drawing/2014/main" id="{F5CECD1E-B5D0-928E-271B-D0BB86D63A30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11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32" name="Ellipse 31">
            <a:hlinkClick r:id="rId22" action="ppaction://hlinksldjump"/>
            <a:extLst>
              <a:ext uri="{FF2B5EF4-FFF2-40B4-BE49-F238E27FC236}">
                <a16:creationId xmlns:a16="http://schemas.microsoft.com/office/drawing/2014/main" id="{FED56BFD-B2B7-27DB-0748-6CCF79193438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12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34" name="Ellipse 33">
            <a:hlinkClick r:id="rId22" action="ppaction://hlinksldjump"/>
            <a:extLst>
              <a:ext uri="{FF2B5EF4-FFF2-40B4-BE49-F238E27FC236}">
                <a16:creationId xmlns:a16="http://schemas.microsoft.com/office/drawing/2014/main" id="{0DD6C94A-999F-D724-0802-9C23ECFE5EF9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13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36" name="Ellipse 35">
            <a:hlinkClick r:id="rId22" action="ppaction://hlinksldjump"/>
            <a:extLst>
              <a:ext uri="{FF2B5EF4-FFF2-40B4-BE49-F238E27FC236}">
                <a16:creationId xmlns:a16="http://schemas.microsoft.com/office/drawing/2014/main" id="{22C8CB98-EB23-E863-B0F6-0FC272DC9572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14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38" name="Ellipse 37">
            <a:hlinkClick r:id="rId22" action="ppaction://hlinksldjump"/>
            <a:extLst>
              <a:ext uri="{FF2B5EF4-FFF2-40B4-BE49-F238E27FC236}">
                <a16:creationId xmlns:a16="http://schemas.microsoft.com/office/drawing/2014/main" id="{212FB562-66BF-FDB9-8CB2-83D0E78CCD2F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15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62" name="Ellipse 61">
            <a:hlinkClick r:id="rId22" action="ppaction://hlinksldjump"/>
            <a:extLst>
              <a:ext uri="{FF2B5EF4-FFF2-40B4-BE49-F238E27FC236}">
                <a16:creationId xmlns:a16="http://schemas.microsoft.com/office/drawing/2014/main" id="{F7A40460-4871-8B24-4872-1AE3B8C715E1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16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63" name="Ellipse 62">
            <a:hlinkClick r:id="rId22" action="ppaction://hlinksldjump"/>
            <a:extLst>
              <a:ext uri="{FF2B5EF4-FFF2-40B4-BE49-F238E27FC236}">
                <a16:creationId xmlns:a16="http://schemas.microsoft.com/office/drawing/2014/main" id="{4393BC1E-710C-1399-43E6-F5935DBD852A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17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64" name="Ellipse 63">
            <a:hlinkClick r:id="rId22" action="ppaction://hlinksldjump"/>
            <a:extLst>
              <a:ext uri="{FF2B5EF4-FFF2-40B4-BE49-F238E27FC236}">
                <a16:creationId xmlns:a16="http://schemas.microsoft.com/office/drawing/2014/main" id="{106DB7A3-0DA3-A41C-849E-A76272C24886}"/>
              </a:ext>
            </a:extLst>
          </p:cNvPr>
          <p:cNvSpPr/>
          <p:nvPr/>
        </p:nvSpPr>
        <p:spPr>
          <a:xfrm>
            <a:off x="-27360" y="97581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18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40" name="Rectangle : coins arrondis 39">
            <a:hlinkClick r:id="rId23" action="ppaction://hlinksldjump"/>
            <a:extLst>
              <a:ext uri="{FF2B5EF4-FFF2-40B4-BE49-F238E27FC236}">
                <a16:creationId xmlns:a16="http://schemas.microsoft.com/office/drawing/2014/main" id="{276585A7-B225-6CB7-7440-4A9B09186847}"/>
              </a:ext>
            </a:extLst>
          </p:cNvPr>
          <p:cNvSpPr/>
          <p:nvPr/>
        </p:nvSpPr>
        <p:spPr>
          <a:xfrm>
            <a:off x="10459627" y="258613"/>
            <a:ext cx="1614374" cy="772510"/>
          </a:xfrm>
          <a:prstGeom prst="roundRect">
            <a:avLst/>
          </a:prstGeom>
          <a:solidFill>
            <a:schemeClr val="bg1"/>
          </a:solidFill>
          <a:ln>
            <a:solidFill>
              <a:srgbClr val="215F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215F9A"/>
                </a:solidFill>
              </a:rPr>
              <a:t>Ma photo</a:t>
            </a:r>
            <a:endParaRPr lang="fr-BE" sz="2400" b="1" dirty="0">
              <a:solidFill>
                <a:srgbClr val="215F9A"/>
              </a:solidFill>
            </a:endParaRPr>
          </a:p>
        </p:txBody>
      </p:sp>
      <p:sp>
        <p:nvSpPr>
          <p:cNvPr id="42" name="Rectangle 41">
            <a:hlinkClick r:id="rId23" action="ppaction://hlinksldjump"/>
            <a:extLst>
              <a:ext uri="{FF2B5EF4-FFF2-40B4-BE49-F238E27FC236}">
                <a16:creationId xmlns:a16="http://schemas.microsoft.com/office/drawing/2014/main" id="{1A30BDE0-926D-F267-A36A-4D174D3B6052}"/>
              </a:ext>
            </a:extLst>
          </p:cNvPr>
          <p:cNvSpPr/>
          <p:nvPr/>
        </p:nvSpPr>
        <p:spPr>
          <a:xfrm>
            <a:off x="-108066" y="-121177"/>
            <a:ext cx="12408131" cy="7035059"/>
          </a:xfrm>
          <a:prstGeom prst="rect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7161839-4BC4-1904-6954-925EDFCEF1BB}"/>
              </a:ext>
            </a:extLst>
          </p:cNvPr>
          <p:cNvGrpSpPr/>
          <p:nvPr/>
        </p:nvGrpSpPr>
        <p:grpSpPr>
          <a:xfrm>
            <a:off x="-1219202" y="-673770"/>
            <a:ext cx="13680000" cy="7578693"/>
            <a:chOff x="-1007928" y="-743324"/>
            <a:chExt cx="13680000" cy="7578693"/>
          </a:xfrm>
        </p:grpSpPr>
        <p:pic>
          <p:nvPicPr>
            <p:cNvPr id="1026" name="Picture 2" descr="Mario, Figure, Jeu, Nintendo, Super">
              <a:extLst>
                <a:ext uri="{FF2B5EF4-FFF2-40B4-BE49-F238E27FC236}">
                  <a16:creationId xmlns:a16="http://schemas.microsoft.com/office/drawing/2014/main" id="{C0D8299F-2FA4-736A-AC18-A5A1A8856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16" y="4434495"/>
              <a:ext cx="1643376" cy="240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Bulle narrative : ronde 3">
              <a:extLst>
                <a:ext uri="{FF2B5EF4-FFF2-40B4-BE49-F238E27FC236}">
                  <a16:creationId xmlns:a16="http://schemas.microsoft.com/office/drawing/2014/main" id="{500FCFC6-AD84-B446-A58F-6B546A19A353}"/>
                </a:ext>
              </a:extLst>
            </p:cNvPr>
            <p:cNvSpPr/>
            <p:nvPr/>
          </p:nvSpPr>
          <p:spPr>
            <a:xfrm>
              <a:off x="-1007928" y="-743324"/>
              <a:ext cx="13680000" cy="5425579"/>
            </a:xfrm>
            <a:prstGeom prst="wedgeEllipseCallout">
              <a:avLst>
                <a:gd name="adj1" fmla="val -30079"/>
                <a:gd name="adj2" fmla="val 5448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fr-FR" dirty="0">
                  <a:solidFill>
                    <a:srgbClr val="215F9A"/>
                  </a:solidFill>
                </a:rPr>
                <a:t>Bonjour !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Parmi 18 photos de paysages, chaque joueur va en tirer une au hasard.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Le but du jeu est de découvrir le plus rapidement possible quel paysage l’autre joueur a pioché. 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Pour ce faire, à tour de rôle, chaque joueur pose une question à propos de la photo de l’adversaire.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La question peut porter sur : 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- la présence et, éventuellement, la situation d’éléments dans le paysage, 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- les activités/fonctions exercées dans l’espace figurant sur la photo, 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- le type de milieu qui est photographié.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 A chaque question, la réponse ne peut être que « oui » ou « non ». </a:t>
              </a:r>
            </a:p>
            <a:p>
              <a:r>
                <a:rPr lang="fr-FR" dirty="0">
                  <a:solidFill>
                    <a:srgbClr val="215F9A"/>
                  </a:solidFill>
                </a:rPr>
                <a:t> Les questions ne répondant pas aux caractéristiques citées ci-dessus peuvent être refusées par le joueur interrogé.</a:t>
              </a:r>
            </a:p>
            <a:p>
              <a:endParaRPr lang="fr-FR" dirty="0">
                <a:solidFill>
                  <a:srgbClr val="215F9A"/>
                </a:solidFill>
              </a:endParaRPr>
            </a:p>
            <a:p>
              <a:r>
                <a:rPr lang="fr-FR" dirty="0">
                  <a:solidFill>
                    <a:srgbClr val="215F9A"/>
                  </a:solidFill>
                </a:rPr>
                <a:t>Tire ta photo en cliquant sur un des rectangles ci-dessous.</a:t>
              </a:r>
              <a:endParaRPr lang="fr-BE" dirty="0">
                <a:solidFill>
                  <a:srgbClr val="215F9A"/>
                </a:solidFill>
              </a:endParaRPr>
            </a:p>
            <a:p>
              <a:pPr algn="ctr"/>
              <a:endParaRPr lang="fr-BE" dirty="0"/>
            </a:p>
          </p:txBody>
        </p:sp>
      </p:grpSp>
      <p:sp>
        <p:nvSpPr>
          <p:cNvPr id="41" name="Rectangle 40">
            <a:hlinkClick r:id="rId23" action="ppaction://hlinksldjump"/>
            <a:extLst>
              <a:ext uri="{FF2B5EF4-FFF2-40B4-BE49-F238E27FC236}">
                <a16:creationId xmlns:a16="http://schemas.microsoft.com/office/drawing/2014/main" id="{41CBE2EA-71E7-1DDA-4FFF-26D1A43E1C20}"/>
              </a:ext>
            </a:extLst>
          </p:cNvPr>
          <p:cNvSpPr/>
          <p:nvPr/>
        </p:nvSpPr>
        <p:spPr>
          <a:xfrm>
            <a:off x="-1387366" y="-1783080"/>
            <a:ext cx="14062843" cy="9784079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5" name="ZoneTexte 6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7A1937-0F71-9E95-8420-5AD770481705}"/>
              </a:ext>
            </a:extLst>
          </p:cNvPr>
          <p:cNvSpPr txBox="1"/>
          <p:nvPr/>
        </p:nvSpPr>
        <p:spPr>
          <a:xfrm>
            <a:off x="10430167" y="6171356"/>
            <a:ext cx="1578711" cy="369332"/>
          </a:xfrm>
          <a:prstGeom prst="rect">
            <a:avLst/>
          </a:prstGeom>
          <a:solidFill>
            <a:srgbClr val="215F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POUR JOUER.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hlinkClick r:id="rId25" action="ppaction://hlinksldjump"/>
            <a:extLst>
              <a:ext uri="{FF2B5EF4-FFF2-40B4-BE49-F238E27FC236}">
                <a16:creationId xmlns:a16="http://schemas.microsoft.com/office/drawing/2014/main" id="{A127F4FF-D61F-F2C5-AE2A-355997BA98A0}"/>
              </a:ext>
            </a:extLst>
          </p:cNvPr>
          <p:cNvSpPr txBox="1"/>
          <p:nvPr/>
        </p:nvSpPr>
        <p:spPr>
          <a:xfrm>
            <a:off x="10424299" y="5699149"/>
            <a:ext cx="1578711" cy="923330"/>
          </a:xfrm>
          <a:prstGeom prst="rect">
            <a:avLst/>
          </a:prstGeom>
          <a:solidFill>
            <a:srgbClr val="215F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cap="all" dirty="0">
                <a:solidFill>
                  <a:schemeClr val="bg1"/>
                </a:solidFill>
              </a:rPr>
              <a:t>POUR voir comment jouer.</a:t>
            </a:r>
            <a:endParaRPr lang="fr-BE" cap="all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F6DB27-738E-33DE-7F93-DE3F98A776C7}"/>
              </a:ext>
            </a:extLst>
          </p:cNvPr>
          <p:cNvSpPr/>
          <p:nvPr/>
        </p:nvSpPr>
        <p:spPr>
          <a:xfrm>
            <a:off x="10330689" y="5872942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574C638-C178-3525-C47D-B0CAE27E9675}"/>
              </a:ext>
            </a:extLst>
          </p:cNvPr>
          <p:cNvSpPr/>
          <p:nvPr/>
        </p:nvSpPr>
        <p:spPr>
          <a:xfrm>
            <a:off x="9925413" y="4826665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C5D86F-1AA6-416C-1506-E2E3397FE607}"/>
              </a:ext>
            </a:extLst>
          </p:cNvPr>
          <p:cNvSpPr/>
          <p:nvPr/>
        </p:nvSpPr>
        <p:spPr>
          <a:xfrm>
            <a:off x="10865213" y="5006561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990125-8AAA-5ADA-5D8C-3B8C931E0B55}"/>
              </a:ext>
            </a:extLst>
          </p:cNvPr>
          <p:cNvSpPr/>
          <p:nvPr/>
        </p:nvSpPr>
        <p:spPr>
          <a:xfrm>
            <a:off x="8586839" y="5274290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8B63050-0F53-399B-6780-1FDE106E30FE}"/>
              </a:ext>
            </a:extLst>
          </p:cNvPr>
          <p:cNvSpPr/>
          <p:nvPr/>
        </p:nvSpPr>
        <p:spPr>
          <a:xfrm>
            <a:off x="9449524" y="6160814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29E47F2-8A4D-46DF-0E70-0FFF015EB6D2}"/>
              </a:ext>
            </a:extLst>
          </p:cNvPr>
          <p:cNvSpPr/>
          <p:nvPr/>
        </p:nvSpPr>
        <p:spPr>
          <a:xfrm>
            <a:off x="10849297" y="4553967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741A642-2E02-E1D5-418B-8D9DE786EB7B}"/>
              </a:ext>
            </a:extLst>
          </p:cNvPr>
          <p:cNvSpPr/>
          <p:nvPr/>
        </p:nvSpPr>
        <p:spPr>
          <a:xfrm>
            <a:off x="7679834" y="5921555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7DC185-F699-48C9-8BCD-5BF3961A21BB}"/>
              </a:ext>
            </a:extLst>
          </p:cNvPr>
          <p:cNvSpPr/>
          <p:nvPr/>
        </p:nvSpPr>
        <p:spPr>
          <a:xfrm>
            <a:off x="9460917" y="5274826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A1D1EBB-E1A4-2DE3-EBF3-6C2E9881E4C1}"/>
              </a:ext>
            </a:extLst>
          </p:cNvPr>
          <p:cNvSpPr/>
          <p:nvPr/>
        </p:nvSpPr>
        <p:spPr>
          <a:xfrm>
            <a:off x="10332263" y="5443778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D046E4-920F-7C5B-B332-80BA11473FCB}"/>
              </a:ext>
            </a:extLst>
          </p:cNvPr>
          <p:cNvSpPr/>
          <p:nvPr/>
        </p:nvSpPr>
        <p:spPr>
          <a:xfrm>
            <a:off x="7690988" y="5482311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24A7E56-FBC5-3677-75FB-34DD12A34865}"/>
              </a:ext>
            </a:extLst>
          </p:cNvPr>
          <p:cNvSpPr/>
          <p:nvPr/>
        </p:nvSpPr>
        <p:spPr>
          <a:xfrm>
            <a:off x="8594472" y="5714065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3F1B6BF-701D-B094-22EA-72755AD84BEA}"/>
              </a:ext>
            </a:extLst>
          </p:cNvPr>
          <p:cNvSpPr/>
          <p:nvPr/>
        </p:nvSpPr>
        <p:spPr>
          <a:xfrm>
            <a:off x="11200246" y="5876416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DC72852-AA2C-63FD-9D4F-A94E45F19FD8}"/>
              </a:ext>
            </a:extLst>
          </p:cNvPr>
          <p:cNvSpPr/>
          <p:nvPr/>
        </p:nvSpPr>
        <p:spPr>
          <a:xfrm>
            <a:off x="9464957" y="5719943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486071A-98AD-C412-1082-7960F724CCDB}"/>
              </a:ext>
            </a:extLst>
          </p:cNvPr>
          <p:cNvSpPr/>
          <p:nvPr/>
        </p:nvSpPr>
        <p:spPr>
          <a:xfrm>
            <a:off x="9033446" y="4833600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028ED39-0A4E-0F49-B49E-4333D46D0866}"/>
              </a:ext>
            </a:extLst>
          </p:cNvPr>
          <p:cNvSpPr/>
          <p:nvPr/>
        </p:nvSpPr>
        <p:spPr>
          <a:xfrm>
            <a:off x="11206138" y="6320713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890E8DB-ABBC-B7C3-CFE0-E74E76510C33}"/>
              </a:ext>
            </a:extLst>
          </p:cNvPr>
          <p:cNvSpPr/>
          <p:nvPr/>
        </p:nvSpPr>
        <p:spPr>
          <a:xfrm>
            <a:off x="8560144" y="6150171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ECC2C4E-E3E2-D95B-A4BF-D9235967817F}"/>
              </a:ext>
            </a:extLst>
          </p:cNvPr>
          <p:cNvSpPr/>
          <p:nvPr/>
        </p:nvSpPr>
        <p:spPr>
          <a:xfrm>
            <a:off x="10333973" y="6313478"/>
            <a:ext cx="876002" cy="440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7F01B4D-D080-EC81-0B73-BB2C0459308B}"/>
              </a:ext>
            </a:extLst>
          </p:cNvPr>
          <p:cNvSpPr/>
          <p:nvPr/>
        </p:nvSpPr>
        <p:spPr>
          <a:xfrm>
            <a:off x="11195717" y="5482966"/>
            <a:ext cx="876002" cy="4007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Rectangle 65">
            <a:hlinkClick r:id="rId23" action="ppaction://hlinksldjump"/>
            <a:extLst>
              <a:ext uri="{FF2B5EF4-FFF2-40B4-BE49-F238E27FC236}">
                <a16:creationId xmlns:a16="http://schemas.microsoft.com/office/drawing/2014/main" id="{9F30E1F4-4702-2D74-E69C-D467B2A9BAD7}"/>
              </a:ext>
            </a:extLst>
          </p:cNvPr>
          <p:cNvSpPr/>
          <p:nvPr/>
        </p:nvSpPr>
        <p:spPr>
          <a:xfrm>
            <a:off x="-27360" y="50658"/>
            <a:ext cx="628876" cy="439581"/>
          </a:xfrm>
          <a:prstGeom prst="rect">
            <a:avLst/>
          </a:prstGeom>
          <a:solidFill>
            <a:srgbClr val="156082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490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4" fill="hold">
                      <p:stCondLst>
                        <p:cond delay="0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5" fill="hold">
                      <p:stCondLst>
                        <p:cond delay="0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9" fill="hold">
                      <p:stCondLst>
                        <p:cond delay="0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62" grpId="0" animBg="1"/>
      <p:bldP spid="63" grpId="0" animBg="1"/>
      <p:bldP spid="64" grpId="0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2" grpId="7" animBg="1"/>
      <p:bldP spid="42" grpId="8" animBg="1"/>
      <p:bldP spid="42" grpId="9" animBg="1"/>
      <p:bldP spid="42" grpId="10" animBg="1"/>
      <p:bldP spid="42" grpId="11" animBg="1"/>
      <p:bldP spid="42" grpId="12" animBg="1"/>
      <p:bldP spid="42" grpId="13" animBg="1"/>
      <p:bldP spid="42" grpId="14" animBg="1"/>
      <p:bldP spid="42" grpId="15" animBg="1"/>
      <p:bldP spid="42" grpId="16" animBg="1"/>
      <p:bldP spid="42" grpId="17" animBg="1"/>
      <p:bldP spid="2" grpId="0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3" grpId="10" animBg="1"/>
      <p:bldP spid="43" grpId="11" animBg="1"/>
      <p:bldP spid="43" grpId="12" animBg="1"/>
      <p:bldP spid="43" grpId="13" animBg="1"/>
      <p:bldP spid="43" grpId="14" animBg="1"/>
      <p:bldP spid="43" grpId="15" animBg="1"/>
      <p:bldP spid="43" grpId="16" animBg="1"/>
      <p:bldP spid="43" grpId="17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44" grpId="9" animBg="1"/>
      <p:bldP spid="44" grpId="10" animBg="1"/>
      <p:bldP spid="44" grpId="11" animBg="1"/>
      <p:bldP spid="44" grpId="12" animBg="1"/>
      <p:bldP spid="44" grpId="13" animBg="1"/>
      <p:bldP spid="44" grpId="14" animBg="1"/>
      <p:bldP spid="44" grpId="15" animBg="1"/>
      <p:bldP spid="44" grpId="16" animBg="1"/>
      <p:bldP spid="44" grpId="17" animBg="1"/>
      <p:bldP spid="45" grpId="0" animBg="1"/>
      <p:bldP spid="45" grpId="1" animBg="1"/>
      <p:bldP spid="45" grpId="2" animBg="1"/>
      <p:bldP spid="45" grpId="3" animBg="1"/>
      <p:bldP spid="45" grpId="4" animBg="1"/>
      <p:bldP spid="45" grpId="5" animBg="1"/>
      <p:bldP spid="45" grpId="6" animBg="1"/>
      <p:bldP spid="45" grpId="7" animBg="1"/>
      <p:bldP spid="45" grpId="8" animBg="1"/>
      <p:bldP spid="45" grpId="9" animBg="1"/>
      <p:bldP spid="45" grpId="10" animBg="1"/>
      <p:bldP spid="45" grpId="11" animBg="1"/>
      <p:bldP spid="45" grpId="12" animBg="1"/>
      <p:bldP spid="45" grpId="13" animBg="1"/>
      <p:bldP spid="45" grpId="14" animBg="1"/>
      <p:bldP spid="45" grpId="15" animBg="1"/>
      <p:bldP spid="45" grpId="16" animBg="1"/>
      <p:bldP spid="45" grpId="17" animBg="1"/>
      <p:bldP spid="46" grpId="0" animBg="1"/>
      <p:bldP spid="46" grpId="1" animBg="1"/>
      <p:bldP spid="46" grpId="2" animBg="1"/>
      <p:bldP spid="46" grpId="3" animBg="1"/>
      <p:bldP spid="46" grpId="4" animBg="1"/>
      <p:bldP spid="46" grpId="5" animBg="1"/>
      <p:bldP spid="46" grpId="6" animBg="1"/>
      <p:bldP spid="46" grpId="7" animBg="1"/>
      <p:bldP spid="46" grpId="8" animBg="1"/>
      <p:bldP spid="46" grpId="9" animBg="1"/>
      <p:bldP spid="46" grpId="10" animBg="1"/>
      <p:bldP spid="46" grpId="11" animBg="1"/>
      <p:bldP spid="46" grpId="12" animBg="1"/>
      <p:bldP spid="46" grpId="13" animBg="1"/>
      <p:bldP spid="46" grpId="14" animBg="1"/>
      <p:bldP spid="46" grpId="15" animBg="1"/>
      <p:bldP spid="46" grpId="16" animBg="1"/>
      <p:bldP spid="46" grpId="17" animBg="1"/>
      <p:bldP spid="47" grpId="0" animBg="1"/>
      <p:bldP spid="47" grpId="1" animBg="1"/>
      <p:bldP spid="47" grpId="2" animBg="1"/>
      <p:bldP spid="47" grpId="3" animBg="1"/>
      <p:bldP spid="47" grpId="4" animBg="1"/>
      <p:bldP spid="47" grpId="5" animBg="1"/>
      <p:bldP spid="47" grpId="6" animBg="1"/>
      <p:bldP spid="47" grpId="7" animBg="1"/>
      <p:bldP spid="47" grpId="8" animBg="1"/>
      <p:bldP spid="47" grpId="9" animBg="1"/>
      <p:bldP spid="47" grpId="10" animBg="1"/>
      <p:bldP spid="47" grpId="11" animBg="1"/>
      <p:bldP spid="47" grpId="12" animBg="1"/>
      <p:bldP spid="47" grpId="13" animBg="1"/>
      <p:bldP spid="47" grpId="14" animBg="1"/>
      <p:bldP spid="47" grpId="15" animBg="1"/>
      <p:bldP spid="47" grpId="16" animBg="1"/>
      <p:bldP spid="47" grpId="17" animBg="1"/>
      <p:bldP spid="48" grpId="0" animBg="1"/>
      <p:bldP spid="48" grpId="1" animBg="1"/>
      <p:bldP spid="48" grpId="2" animBg="1"/>
      <p:bldP spid="48" grpId="3" animBg="1"/>
      <p:bldP spid="48" grpId="4" animBg="1"/>
      <p:bldP spid="48" grpId="5" animBg="1"/>
      <p:bldP spid="48" grpId="6" animBg="1"/>
      <p:bldP spid="48" grpId="7" animBg="1"/>
      <p:bldP spid="48" grpId="8" animBg="1"/>
      <p:bldP spid="48" grpId="9" animBg="1"/>
      <p:bldP spid="48" grpId="10" animBg="1"/>
      <p:bldP spid="48" grpId="11" animBg="1"/>
      <p:bldP spid="48" grpId="12" animBg="1"/>
      <p:bldP spid="48" grpId="13" animBg="1"/>
      <p:bldP spid="48" grpId="14" animBg="1"/>
      <p:bldP spid="48" grpId="15" animBg="1"/>
      <p:bldP spid="48" grpId="16" animBg="1"/>
      <p:bldP spid="48" grpId="17" animBg="1"/>
      <p:bldP spid="49" grpId="0" animBg="1"/>
      <p:bldP spid="49" grpId="1" animBg="1"/>
      <p:bldP spid="49" grpId="2" animBg="1"/>
      <p:bldP spid="49" grpId="3" animBg="1"/>
      <p:bldP spid="49" grpId="4" animBg="1"/>
      <p:bldP spid="49" grpId="5" animBg="1"/>
      <p:bldP spid="49" grpId="6" animBg="1"/>
      <p:bldP spid="49" grpId="7" animBg="1"/>
      <p:bldP spid="49" grpId="8" animBg="1"/>
      <p:bldP spid="49" grpId="9" animBg="1"/>
      <p:bldP spid="49" grpId="10" animBg="1"/>
      <p:bldP spid="49" grpId="11" animBg="1"/>
      <p:bldP spid="49" grpId="12" animBg="1"/>
      <p:bldP spid="49" grpId="13" animBg="1"/>
      <p:bldP spid="49" grpId="14" animBg="1"/>
      <p:bldP spid="49" grpId="15" animBg="1"/>
      <p:bldP spid="49" grpId="16" animBg="1"/>
      <p:bldP spid="49" grpId="17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0" grpId="6" animBg="1"/>
      <p:bldP spid="50" grpId="7" animBg="1"/>
      <p:bldP spid="50" grpId="8" animBg="1"/>
      <p:bldP spid="50" grpId="9" animBg="1"/>
      <p:bldP spid="50" grpId="10" animBg="1"/>
      <p:bldP spid="50" grpId="11" animBg="1"/>
      <p:bldP spid="50" grpId="12" animBg="1"/>
      <p:bldP spid="50" grpId="13" animBg="1"/>
      <p:bldP spid="50" grpId="14" animBg="1"/>
      <p:bldP spid="50" grpId="15" animBg="1"/>
      <p:bldP spid="50" grpId="16" animBg="1"/>
      <p:bldP spid="50" grpId="17" animBg="1"/>
      <p:bldP spid="51" grpId="0" animBg="1"/>
      <p:bldP spid="51" grpId="1" animBg="1"/>
      <p:bldP spid="51" grpId="2" animBg="1"/>
      <p:bldP spid="51" grpId="3" animBg="1"/>
      <p:bldP spid="51" grpId="4" animBg="1"/>
      <p:bldP spid="51" grpId="5" animBg="1"/>
      <p:bldP spid="51" grpId="6" animBg="1"/>
      <p:bldP spid="51" grpId="7" animBg="1"/>
      <p:bldP spid="51" grpId="8" animBg="1"/>
      <p:bldP spid="51" grpId="9" animBg="1"/>
      <p:bldP spid="51" grpId="10" animBg="1"/>
      <p:bldP spid="51" grpId="11" animBg="1"/>
      <p:bldP spid="51" grpId="12" animBg="1"/>
      <p:bldP spid="51" grpId="13" animBg="1"/>
      <p:bldP spid="51" grpId="14" animBg="1"/>
      <p:bldP spid="51" grpId="15" animBg="1"/>
      <p:bldP spid="51" grpId="16" animBg="1"/>
      <p:bldP spid="51" grpId="17" animBg="1"/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52" grpId="6" animBg="1"/>
      <p:bldP spid="52" grpId="7" animBg="1"/>
      <p:bldP spid="52" grpId="8" animBg="1"/>
      <p:bldP spid="52" grpId="9" animBg="1"/>
      <p:bldP spid="52" grpId="10" animBg="1"/>
      <p:bldP spid="52" grpId="11" animBg="1"/>
      <p:bldP spid="52" grpId="12" animBg="1"/>
      <p:bldP spid="52" grpId="13" animBg="1"/>
      <p:bldP spid="52" grpId="14" animBg="1"/>
      <p:bldP spid="52" grpId="15" animBg="1"/>
      <p:bldP spid="52" grpId="16" animBg="1"/>
      <p:bldP spid="52" grpId="17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7" animBg="1"/>
      <p:bldP spid="53" grpId="8" animBg="1"/>
      <p:bldP spid="53" grpId="9" animBg="1"/>
      <p:bldP spid="53" grpId="10" animBg="1"/>
      <p:bldP spid="53" grpId="11" animBg="1"/>
      <p:bldP spid="53" grpId="12" animBg="1"/>
      <p:bldP spid="53" grpId="13" animBg="1"/>
      <p:bldP spid="53" grpId="14" animBg="1"/>
      <p:bldP spid="53" grpId="15" animBg="1"/>
      <p:bldP spid="53" grpId="16" animBg="1"/>
      <p:bldP spid="53" grpId="17" animBg="1"/>
      <p:bldP spid="54" grpId="0" animBg="1"/>
      <p:bldP spid="54" grpId="1" animBg="1"/>
      <p:bldP spid="54" grpId="2" animBg="1"/>
      <p:bldP spid="54" grpId="3" animBg="1"/>
      <p:bldP spid="54" grpId="4" animBg="1"/>
      <p:bldP spid="54" grpId="5" animBg="1"/>
      <p:bldP spid="54" grpId="6" animBg="1"/>
      <p:bldP spid="54" grpId="7" animBg="1"/>
      <p:bldP spid="54" grpId="8" animBg="1"/>
      <p:bldP spid="54" grpId="9" animBg="1"/>
      <p:bldP spid="54" grpId="10" animBg="1"/>
      <p:bldP spid="54" grpId="11" animBg="1"/>
      <p:bldP spid="54" grpId="12" animBg="1"/>
      <p:bldP spid="54" grpId="13" animBg="1"/>
      <p:bldP spid="54" grpId="14" animBg="1"/>
      <p:bldP spid="54" grpId="15" animBg="1"/>
      <p:bldP spid="54" grpId="16" animBg="1"/>
      <p:bldP spid="54" grpId="17" animBg="1"/>
      <p:bldP spid="55" grpId="0" animBg="1"/>
      <p:bldP spid="55" grpId="1" animBg="1"/>
      <p:bldP spid="55" grpId="2" animBg="1"/>
      <p:bldP spid="55" grpId="3" animBg="1"/>
      <p:bldP spid="55" grpId="4" animBg="1"/>
      <p:bldP spid="55" grpId="5" animBg="1"/>
      <p:bldP spid="55" grpId="6" animBg="1"/>
      <p:bldP spid="55" grpId="7" animBg="1"/>
      <p:bldP spid="55" grpId="8" animBg="1"/>
      <p:bldP spid="55" grpId="9" animBg="1"/>
      <p:bldP spid="55" grpId="10" animBg="1"/>
      <p:bldP spid="55" grpId="11" animBg="1"/>
      <p:bldP spid="55" grpId="12" animBg="1"/>
      <p:bldP spid="55" grpId="13" animBg="1"/>
      <p:bldP spid="55" grpId="14" animBg="1"/>
      <p:bldP spid="55" grpId="15" animBg="1"/>
      <p:bldP spid="55" grpId="16" animBg="1"/>
      <p:bldP spid="55" grpId="17" animBg="1"/>
      <p:bldP spid="56" grpId="0" animBg="1"/>
      <p:bldP spid="56" grpId="1" animBg="1"/>
      <p:bldP spid="56" grpId="2" animBg="1"/>
      <p:bldP spid="56" grpId="3" animBg="1"/>
      <p:bldP spid="56" grpId="4" animBg="1"/>
      <p:bldP spid="56" grpId="5" animBg="1"/>
      <p:bldP spid="56" grpId="6" animBg="1"/>
      <p:bldP spid="56" grpId="7" animBg="1"/>
      <p:bldP spid="56" grpId="8" animBg="1"/>
      <p:bldP spid="56" grpId="9" animBg="1"/>
      <p:bldP spid="56" grpId="10" animBg="1"/>
      <p:bldP spid="56" grpId="11" animBg="1"/>
      <p:bldP spid="56" grpId="12" animBg="1"/>
      <p:bldP spid="56" grpId="13" animBg="1"/>
      <p:bldP spid="56" grpId="14" animBg="1"/>
      <p:bldP spid="56" grpId="15" animBg="1"/>
      <p:bldP spid="56" grpId="16" animBg="1"/>
      <p:bldP spid="56" grpId="17" animBg="1"/>
      <p:bldP spid="57" grpId="0" animBg="1"/>
      <p:bldP spid="57" grpId="1" animBg="1"/>
      <p:bldP spid="57" grpId="2" animBg="1"/>
      <p:bldP spid="57" grpId="3" animBg="1"/>
      <p:bldP spid="57" grpId="4" animBg="1"/>
      <p:bldP spid="57" grpId="5" animBg="1"/>
      <p:bldP spid="57" grpId="6" animBg="1"/>
      <p:bldP spid="57" grpId="7" animBg="1"/>
      <p:bldP spid="57" grpId="8" animBg="1"/>
      <p:bldP spid="57" grpId="9" animBg="1"/>
      <p:bldP spid="57" grpId="10" animBg="1"/>
      <p:bldP spid="57" grpId="11" animBg="1"/>
      <p:bldP spid="57" grpId="12" animBg="1"/>
      <p:bldP spid="57" grpId="13" animBg="1"/>
      <p:bldP spid="57" grpId="14" animBg="1"/>
      <p:bldP spid="57" grpId="15" animBg="1"/>
      <p:bldP spid="57" grpId="16" animBg="1"/>
      <p:bldP spid="57" grpId="17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8" grpId="9" animBg="1"/>
      <p:bldP spid="58" grpId="10" animBg="1"/>
      <p:bldP spid="58" grpId="11" animBg="1"/>
      <p:bldP spid="58" grpId="12" animBg="1"/>
      <p:bldP spid="58" grpId="13" animBg="1"/>
      <p:bldP spid="58" grpId="14" animBg="1"/>
      <p:bldP spid="58" grpId="15" animBg="1"/>
      <p:bldP spid="58" grpId="16" animBg="1"/>
      <p:bldP spid="58" grpId="17" animBg="1"/>
      <p:bldP spid="59" grpId="0" animBg="1"/>
      <p:bldP spid="59" grpId="1" animBg="1"/>
      <p:bldP spid="59" grpId="2" animBg="1"/>
      <p:bldP spid="59" grpId="3" animBg="1"/>
      <p:bldP spid="59" grpId="4" animBg="1"/>
      <p:bldP spid="59" grpId="5" animBg="1"/>
      <p:bldP spid="59" grpId="6" animBg="1"/>
      <p:bldP spid="59" grpId="7" animBg="1"/>
      <p:bldP spid="59" grpId="8" animBg="1"/>
      <p:bldP spid="59" grpId="9" animBg="1"/>
      <p:bldP spid="59" grpId="10" animBg="1"/>
      <p:bldP spid="59" grpId="11" animBg="1"/>
      <p:bldP spid="59" grpId="12" animBg="1"/>
      <p:bldP spid="59" grpId="13" animBg="1"/>
      <p:bldP spid="59" grpId="14" animBg="1"/>
      <p:bldP spid="59" grpId="15" animBg="1"/>
      <p:bldP spid="59" grpId="16" animBg="1"/>
      <p:bldP spid="59" grpId="17" animBg="1"/>
      <p:bldP spid="60" grpId="0" animBg="1"/>
      <p:bldP spid="60" grpId="1" animBg="1"/>
      <p:bldP spid="60" grpId="2" animBg="1"/>
      <p:bldP spid="60" grpId="3" animBg="1"/>
      <p:bldP spid="60" grpId="4" animBg="1"/>
      <p:bldP spid="60" grpId="5" animBg="1"/>
      <p:bldP spid="60" grpId="6" animBg="1"/>
      <p:bldP spid="60" grpId="7" animBg="1"/>
      <p:bldP spid="60" grpId="8" animBg="1"/>
      <p:bldP spid="60" grpId="9" animBg="1"/>
      <p:bldP spid="60" grpId="10" animBg="1"/>
      <p:bldP spid="60" grpId="11" animBg="1"/>
      <p:bldP spid="60" grpId="12" animBg="1"/>
      <p:bldP spid="60" grpId="13" animBg="1"/>
      <p:bldP spid="60" grpId="14" animBg="1"/>
      <p:bldP spid="60" grpId="15" animBg="1"/>
      <p:bldP spid="60" grpId="16" animBg="1"/>
      <p:bldP spid="60" grpId="17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482A4D-7B7C-E794-C6B9-F15D426F0E6C}"/>
              </a:ext>
            </a:extLst>
          </p:cNvPr>
          <p:cNvSpPr txBox="1"/>
          <p:nvPr/>
        </p:nvSpPr>
        <p:spPr>
          <a:xfrm>
            <a:off x="6648998" y="6299594"/>
            <a:ext cx="1107636" cy="3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Anvers</a:t>
            </a:r>
            <a:endParaRPr lang="fr-BE" dirty="0"/>
          </a:p>
        </p:txBody>
      </p:sp>
      <p:pic>
        <p:nvPicPr>
          <p:cNvPr id="12" name="Image 11" descr="Une image contenant plein air, ciel, église, nuage&#10;&#10;Description générée automatiquement">
            <a:extLst>
              <a:ext uri="{FF2B5EF4-FFF2-40B4-BE49-F238E27FC236}">
                <a16:creationId xmlns:a16="http://schemas.microsoft.com/office/drawing/2014/main" id="{939AD8CC-81E2-DA7C-9192-B64F5A00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7636"/>
          <a:stretch/>
        </p:blipFill>
        <p:spPr>
          <a:xfrm>
            <a:off x="7756635" y="-3176"/>
            <a:ext cx="4435366" cy="6854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810E47-954D-9F99-AFF6-443520300502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4699BFB-7357-48A5-BF03-FCEB92BA7478}"/>
              </a:ext>
            </a:extLst>
          </p:cNvPr>
          <p:cNvSpPr/>
          <p:nvPr/>
        </p:nvSpPr>
        <p:spPr>
          <a:xfrm>
            <a:off x="0" y="-1706880"/>
            <a:ext cx="12192000" cy="1069848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195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882EEE-34E7-655F-0210-F9383C224A1E}"/>
              </a:ext>
            </a:extLst>
          </p:cNvPr>
          <p:cNvSpPr txBox="1"/>
          <p:nvPr/>
        </p:nvSpPr>
        <p:spPr>
          <a:xfrm>
            <a:off x="5632600" y="6302780"/>
            <a:ext cx="110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Damme</a:t>
            </a:r>
            <a:endParaRPr lang="fr-BE" dirty="0"/>
          </a:p>
        </p:txBody>
      </p:sp>
      <p:pic>
        <p:nvPicPr>
          <p:cNvPr id="7" name="Image 6" descr="Une image contenant plein air, bâtiment, arbre, fenêtre&#10;&#10;Description générée automatiquement">
            <a:extLst>
              <a:ext uri="{FF2B5EF4-FFF2-40B4-BE49-F238E27FC236}">
                <a16:creationId xmlns:a16="http://schemas.microsoft.com/office/drawing/2014/main" id="{43752BC0-6B16-6755-2658-4C8DB4649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/>
          <a:stretch/>
        </p:blipFill>
        <p:spPr>
          <a:xfrm>
            <a:off x="6705600" y="-1"/>
            <a:ext cx="54864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5F6379-703F-9E52-75B6-2708D1EBE8FB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A5C63A9-2C79-0A23-F793-051AB9690C66}"/>
              </a:ext>
            </a:extLst>
          </p:cNvPr>
          <p:cNvSpPr/>
          <p:nvPr/>
        </p:nvSpPr>
        <p:spPr>
          <a:xfrm>
            <a:off x="0" y="-1828800"/>
            <a:ext cx="12192000" cy="1089660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963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5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65BB4627-9B84-DBB2-2142-0FE90AFB9718}"/>
              </a:ext>
            </a:extLst>
          </p:cNvPr>
          <p:cNvSpPr/>
          <p:nvPr/>
        </p:nvSpPr>
        <p:spPr>
          <a:xfrm>
            <a:off x="185056" y="-80211"/>
            <a:ext cx="11916000" cy="4596119"/>
          </a:xfrm>
          <a:prstGeom prst="wedgeEllipseCallout">
            <a:avLst>
              <a:gd name="adj1" fmla="val -23795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000" dirty="0">
              <a:solidFill>
                <a:srgbClr val="215F9A"/>
              </a:solidFill>
            </a:endParaRPr>
          </a:p>
          <a:p>
            <a:endParaRPr lang="fr-FR" sz="2000" dirty="0">
              <a:solidFill>
                <a:srgbClr val="215F9A"/>
              </a:solidFill>
            </a:endParaRPr>
          </a:p>
          <a:p>
            <a:r>
              <a:rPr lang="fr-FR" sz="2000" dirty="0">
                <a:solidFill>
                  <a:srgbClr val="215F9A"/>
                </a:solidFill>
              </a:rPr>
              <a:t>Sur l’écran suivant, tu verras les 18 paysages parmi lesquels figure celui tiré par l’autre joueur.</a:t>
            </a:r>
          </a:p>
          <a:p>
            <a:r>
              <a:rPr lang="fr-FR" sz="2000" dirty="0">
                <a:solidFill>
                  <a:srgbClr val="215F9A"/>
                </a:solidFill>
              </a:rPr>
              <a:t>Grâce aux réponses fournies à tes questions , tu pourras éliminer certaines des photos. Pour </a:t>
            </a:r>
            <a:r>
              <a:rPr lang="fr-FR" sz="2000" u="sng" dirty="0">
                <a:solidFill>
                  <a:srgbClr val="215F9A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éliminer une photo</a:t>
            </a:r>
            <a:r>
              <a:rPr lang="fr-FR" sz="2000" dirty="0">
                <a:solidFill>
                  <a:srgbClr val="215F9A"/>
                </a:solidFill>
              </a:rPr>
              <a:t>, tu dois </a:t>
            </a:r>
            <a:r>
              <a:rPr lang="fr-FR" sz="2000" u="sng" dirty="0">
                <a:solidFill>
                  <a:srgbClr val="215F9A"/>
                </a:solidFill>
                <a:uFill>
                  <a:solidFill>
                    <a:schemeClr val="accent3">
                      <a:lumMod val="60000"/>
                      <a:lumOff val="40000"/>
                    </a:schemeClr>
                  </a:solidFill>
                </a:uFill>
              </a:rPr>
              <a:t>cliquer sur celle-ci</a:t>
            </a:r>
            <a:r>
              <a:rPr lang="fr-FR" sz="2000" dirty="0">
                <a:solidFill>
                  <a:srgbClr val="215F9A"/>
                </a:solidFill>
              </a:rPr>
              <a:t>. (ATTENTION :  Si tu as éliminé une photo par erreur, tu peux la récupérer en cliquant sur le cache de couleur bleue ou orange qui la recouvre.) </a:t>
            </a:r>
          </a:p>
          <a:p>
            <a:r>
              <a:rPr lang="fr-FR" sz="2000" dirty="0">
                <a:solidFill>
                  <a:srgbClr val="215F9A"/>
                </a:solidFill>
              </a:rPr>
              <a:t>Si pour répondre à une question, tu veux </a:t>
            </a:r>
            <a:r>
              <a:rPr lang="fr-FR" sz="2000" u="sng" dirty="0">
                <a:solidFill>
                  <a:srgbClr val="215F9A"/>
                </a:solidFill>
                <a:uFill>
                  <a:solidFill>
                    <a:srgbClr val="FF0000"/>
                  </a:solidFill>
                </a:uFill>
              </a:rPr>
              <a:t>revoir la photo que tu as piochée</a:t>
            </a:r>
            <a:r>
              <a:rPr lang="fr-FR" sz="2000" dirty="0">
                <a:solidFill>
                  <a:srgbClr val="215F9A"/>
                </a:solidFill>
              </a:rPr>
              <a:t>, tu dois </a:t>
            </a:r>
            <a:r>
              <a:rPr lang="fr-FR" sz="2000" u="sng" dirty="0">
                <a:solidFill>
                  <a:srgbClr val="215F9A"/>
                </a:solidFill>
                <a:uFill>
                  <a:solidFill>
                    <a:srgbClr val="FF0000"/>
                  </a:solidFill>
                </a:uFill>
              </a:rPr>
              <a:t>cliquer sur   « Vers ma photo. </a:t>
            </a:r>
            <a:r>
              <a:rPr lang="fr-FR" sz="2000" dirty="0">
                <a:solidFill>
                  <a:srgbClr val="215F9A"/>
                </a:solidFill>
              </a:rPr>
              <a:t>». </a:t>
            </a:r>
          </a:p>
          <a:p>
            <a:r>
              <a:rPr lang="fr-FR" sz="2000" dirty="0">
                <a:solidFill>
                  <a:srgbClr val="215F9A"/>
                </a:solidFill>
              </a:rPr>
              <a:t>Si tu veux </a:t>
            </a:r>
            <a:r>
              <a:rPr lang="fr-FR" sz="2000" u="sng" dirty="0">
                <a:solidFill>
                  <a:srgbClr val="215F9A"/>
                </a:solidFill>
              </a:rPr>
              <a:t>voir l’agrandissement d’une photo</a:t>
            </a:r>
            <a:r>
              <a:rPr lang="fr-FR" sz="2000" dirty="0">
                <a:solidFill>
                  <a:srgbClr val="215F9A"/>
                </a:solidFill>
              </a:rPr>
              <a:t>, tu dois </a:t>
            </a:r>
            <a:r>
              <a:rPr lang="fr-FR" sz="2000" u="sng" dirty="0">
                <a:solidFill>
                  <a:srgbClr val="215F9A"/>
                </a:solidFill>
              </a:rPr>
              <a:t>cliquer sur son numéro</a:t>
            </a:r>
            <a:r>
              <a:rPr lang="fr-FR" sz="2000" dirty="0">
                <a:solidFill>
                  <a:srgbClr val="215F9A"/>
                </a:solidFill>
              </a:rPr>
              <a:t>.</a:t>
            </a:r>
          </a:p>
          <a:p>
            <a:endParaRPr lang="fr-FR" sz="2000" dirty="0">
              <a:solidFill>
                <a:srgbClr val="215F9A"/>
              </a:solidFill>
            </a:endParaRPr>
          </a:p>
          <a:p>
            <a:endParaRPr lang="fr-FR" sz="2000" dirty="0">
              <a:solidFill>
                <a:srgbClr val="215F9A"/>
              </a:solidFill>
            </a:endParaRPr>
          </a:p>
          <a:p>
            <a:pPr algn="ctr"/>
            <a:endParaRPr lang="fr-BE" dirty="0"/>
          </a:p>
        </p:txBody>
      </p:sp>
      <p:pic>
        <p:nvPicPr>
          <p:cNvPr id="6" name="Picture 2" descr="Mario, Figure, Jeu, Nintendo, Super">
            <a:extLst>
              <a:ext uri="{FF2B5EF4-FFF2-40B4-BE49-F238E27FC236}">
                <a16:creationId xmlns:a16="http://schemas.microsoft.com/office/drawing/2014/main" id="{25CE7369-D81A-9937-1DD5-AC84C619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06" y="4387572"/>
            <a:ext cx="1643376" cy="24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B18F90-954A-8FF7-F903-BF77D4F05AB1}"/>
              </a:ext>
            </a:extLst>
          </p:cNvPr>
          <p:cNvSpPr txBox="1"/>
          <p:nvPr/>
        </p:nvSpPr>
        <p:spPr>
          <a:xfrm>
            <a:off x="10430167" y="6171356"/>
            <a:ext cx="15787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156082"/>
                </a:solidFill>
              </a:rPr>
              <a:t>POUR JOUER.</a:t>
            </a:r>
            <a:endParaRPr lang="fr-BE" dirty="0">
              <a:solidFill>
                <a:srgbClr val="156082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0433F19-60F5-AE36-210C-06311ACDB195}"/>
              </a:ext>
            </a:extLst>
          </p:cNvPr>
          <p:cNvSpPr/>
          <p:nvPr/>
        </p:nvSpPr>
        <p:spPr>
          <a:xfrm>
            <a:off x="0" y="-1965960"/>
            <a:ext cx="12192000" cy="10972800"/>
          </a:xfrm>
          <a:prstGeom prst="rect">
            <a:avLst/>
          </a:prstGeom>
          <a:solidFill>
            <a:srgbClr val="156082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57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812DA3F-5A96-B6A1-114C-F4D2DBAE9BF6}"/>
              </a:ext>
            </a:extLst>
          </p:cNvPr>
          <p:cNvSpPr txBox="1"/>
          <p:nvPr/>
        </p:nvSpPr>
        <p:spPr>
          <a:xfrm>
            <a:off x="10434893" y="5282284"/>
            <a:ext cx="1728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Attention! Clic sur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</a:rPr>
              <a:t>N° pour agrandir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Photo pour éliminer</a:t>
            </a:r>
            <a:endParaRPr lang="fr-BE" sz="1400" dirty="0">
              <a:solidFill>
                <a:srgbClr val="FF0000"/>
              </a:solidFill>
            </a:endParaRPr>
          </a:p>
        </p:txBody>
      </p:sp>
      <p:pic>
        <p:nvPicPr>
          <p:cNvPr id="5" name="Image 4" descr="Une image contenant plein air, arbre, ciel, rivière&#10;&#10;Description générée automatiquement">
            <a:extLst>
              <a:ext uri="{FF2B5EF4-FFF2-40B4-BE49-F238E27FC236}">
                <a16:creationId xmlns:a16="http://schemas.microsoft.com/office/drawing/2014/main" id="{029F3225-4A2C-E272-67D2-8FB723094FD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67" y="5107982"/>
            <a:ext cx="2610000" cy="1753200"/>
          </a:xfrm>
          <a:prstGeom prst="rect">
            <a:avLst/>
          </a:prstGeom>
        </p:spPr>
      </p:pic>
      <p:pic>
        <p:nvPicPr>
          <p:cNvPr id="9" name="Image 8" descr="Une image contenant plein air, ciel, herbe, plante&#10;&#10;Description générée automatiquement">
            <a:extLst>
              <a:ext uri="{FF2B5EF4-FFF2-40B4-BE49-F238E27FC236}">
                <a16:creationId xmlns:a16="http://schemas.microsoft.com/office/drawing/2014/main" id="{AEB933D6-6BFC-1E49-C1AA-DE805C601C6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21" y="-16723"/>
            <a:ext cx="2610000" cy="1753200"/>
          </a:xfrm>
          <a:prstGeom prst="rect">
            <a:avLst/>
          </a:prstGeom>
        </p:spPr>
      </p:pic>
      <p:pic>
        <p:nvPicPr>
          <p:cNvPr id="27" name="Image 26" descr="Une image contenant plein air, ciel, Photographie aérienne, arbre&#10;&#10;Description générée automatiquement">
            <a:extLst>
              <a:ext uri="{FF2B5EF4-FFF2-40B4-BE49-F238E27FC236}">
                <a16:creationId xmlns:a16="http://schemas.microsoft.com/office/drawing/2014/main" id="{29905A31-91B2-B119-F407-82167DFE98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/>
          <a:stretch/>
        </p:blipFill>
        <p:spPr>
          <a:xfrm>
            <a:off x="7809955" y="5107982"/>
            <a:ext cx="2610000" cy="1753200"/>
          </a:xfrm>
          <a:prstGeom prst="rect">
            <a:avLst/>
          </a:prstGeom>
        </p:spPr>
      </p:pic>
      <p:pic>
        <p:nvPicPr>
          <p:cNvPr id="51" name="Image 50" descr="Une image contenant plein air, herbe, nuage, Photographie aérienne&#10;&#10;Description générée automatiquement">
            <a:extLst>
              <a:ext uri="{FF2B5EF4-FFF2-40B4-BE49-F238E27FC236}">
                <a16:creationId xmlns:a16="http://schemas.microsoft.com/office/drawing/2014/main" id="{6D1B6AFB-B105-59AE-A857-573D23A9A63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/>
          <a:stretch/>
        </p:blipFill>
        <p:spPr>
          <a:xfrm>
            <a:off x="5220744" y="5107982"/>
            <a:ext cx="2610000" cy="1753200"/>
          </a:xfrm>
          <a:prstGeom prst="rect">
            <a:avLst/>
          </a:prstGeom>
        </p:spPr>
      </p:pic>
      <p:pic>
        <p:nvPicPr>
          <p:cNvPr id="35" name="Image 34" descr="Une image contenant plein air, ciel, église, nuage&#10;&#10;Description générée automatiquement">
            <a:extLst>
              <a:ext uri="{FF2B5EF4-FFF2-40B4-BE49-F238E27FC236}">
                <a16:creationId xmlns:a16="http://schemas.microsoft.com/office/drawing/2014/main" id="{F1A000D6-FCD9-7EF0-2A11-9F8F5A41E0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7636"/>
          <a:stretch/>
        </p:blipFill>
        <p:spPr>
          <a:xfrm>
            <a:off x="10495854" y="43097"/>
            <a:ext cx="1656000" cy="2559328"/>
          </a:xfrm>
          <a:prstGeom prst="rect">
            <a:avLst/>
          </a:prstGeom>
        </p:spPr>
      </p:pic>
      <p:pic>
        <p:nvPicPr>
          <p:cNvPr id="4" name="Image 3" descr="Une image contenant plein air, ciel, maison, bâtiment&#10;&#10;Description générée automatiquement">
            <a:extLst>
              <a:ext uri="{FF2B5EF4-FFF2-40B4-BE49-F238E27FC236}">
                <a16:creationId xmlns:a16="http://schemas.microsoft.com/office/drawing/2014/main" id="{B7F90241-2DCE-C4D9-3458-D8A2568F549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5"/>
          <a:stretch/>
        </p:blipFill>
        <p:spPr>
          <a:xfrm>
            <a:off x="13026" y="-16723"/>
            <a:ext cx="2610000" cy="1753200"/>
          </a:xfrm>
          <a:prstGeom prst="rect">
            <a:avLst/>
          </a:prstGeom>
        </p:spPr>
      </p:pic>
      <p:pic>
        <p:nvPicPr>
          <p:cNvPr id="42" name="Image 41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A291C5CA-1D80-785D-7FB1-CE571D943B2D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" y="1713939"/>
            <a:ext cx="2610000" cy="1753200"/>
          </a:xfrm>
          <a:prstGeom prst="rect">
            <a:avLst/>
          </a:prstGeom>
        </p:spPr>
      </p:pic>
      <p:pic>
        <p:nvPicPr>
          <p:cNvPr id="43" name="Image 42" descr="Une image contenant plein air, herbe, plante, arbre&#10;&#10;Description générée automatiquement">
            <a:extLst>
              <a:ext uri="{FF2B5EF4-FFF2-40B4-BE49-F238E27FC236}">
                <a16:creationId xmlns:a16="http://schemas.microsoft.com/office/drawing/2014/main" id="{81EB04EC-0480-BD75-9C49-81F7AA948AF3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" y="3408845"/>
            <a:ext cx="2610000" cy="1753200"/>
          </a:xfrm>
          <a:prstGeom prst="rect">
            <a:avLst/>
          </a:prstGeom>
        </p:spPr>
      </p:pic>
      <p:pic>
        <p:nvPicPr>
          <p:cNvPr id="44" name="Image 43" descr="Une image contenant plein air, ciel, maison, fenêtre&#10;&#10;Description générée automatiquement">
            <a:extLst>
              <a:ext uri="{FF2B5EF4-FFF2-40B4-BE49-F238E27FC236}">
                <a16:creationId xmlns:a16="http://schemas.microsoft.com/office/drawing/2014/main" id="{9C177BE0-D66B-7071-6DD9-132B6333C09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52"/>
          <a:stretch/>
        </p:blipFill>
        <p:spPr>
          <a:xfrm>
            <a:off x="13026" y="5107982"/>
            <a:ext cx="2610000" cy="1753200"/>
          </a:xfrm>
          <a:prstGeom prst="rect">
            <a:avLst/>
          </a:prstGeom>
        </p:spPr>
      </p:pic>
      <p:pic>
        <p:nvPicPr>
          <p:cNvPr id="45" name="Image 44" descr="Une image contenant plein air, ciel, herbe, arbre&#10;&#10;Description générée automatiquement">
            <a:extLst>
              <a:ext uri="{FF2B5EF4-FFF2-40B4-BE49-F238E27FC236}">
                <a16:creationId xmlns:a16="http://schemas.microsoft.com/office/drawing/2014/main" id="{E5ACADBB-2809-C3E7-BE4D-2CE1C53DA1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3"/>
          <a:stretch/>
        </p:blipFill>
        <p:spPr>
          <a:xfrm>
            <a:off x="2623867" y="-16723"/>
            <a:ext cx="2610000" cy="1753200"/>
          </a:xfrm>
          <a:prstGeom prst="rect">
            <a:avLst/>
          </a:prstGeom>
        </p:spPr>
      </p:pic>
      <p:pic>
        <p:nvPicPr>
          <p:cNvPr id="46" name="Image 45" descr="Une image contenant plein air, herbe, arbre, ciel&#10;&#10;Description générée automatiquement">
            <a:extLst>
              <a:ext uri="{FF2B5EF4-FFF2-40B4-BE49-F238E27FC236}">
                <a16:creationId xmlns:a16="http://schemas.microsoft.com/office/drawing/2014/main" id="{B41095A7-076A-6469-C0F3-0E47D8387FE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/>
          <a:stretch/>
        </p:blipFill>
        <p:spPr>
          <a:xfrm>
            <a:off x="2623867" y="1713939"/>
            <a:ext cx="2610000" cy="1753200"/>
          </a:xfrm>
          <a:prstGeom prst="rect">
            <a:avLst/>
          </a:prstGeom>
        </p:spPr>
      </p:pic>
      <p:pic>
        <p:nvPicPr>
          <p:cNvPr id="47" name="Image 46" descr="Une image contenant herbe, plein air, ciel, nuage&#10;&#10;Description générée automatiquement">
            <a:extLst>
              <a:ext uri="{FF2B5EF4-FFF2-40B4-BE49-F238E27FC236}">
                <a16:creationId xmlns:a16="http://schemas.microsoft.com/office/drawing/2014/main" id="{A8C254A2-95FA-F5B3-C1A7-12471A37C515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67" y="3408845"/>
            <a:ext cx="2610000" cy="1753200"/>
          </a:xfrm>
          <a:prstGeom prst="rect">
            <a:avLst/>
          </a:prstGeom>
        </p:spPr>
      </p:pic>
      <p:pic>
        <p:nvPicPr>
          <p:cNvPr id="48" name="Image 47" descr="Une image contenant plein air, ciel, Photographie aérienne, Vue plongeante&#10;&#10;Description générée automatiquement">
            <a:extLst>
              <a:ext uri="{FF2B5EF4-FFF2-40B4-BE49-F238E27FC236}">
                <a16:creationId xmlns:a16="http://schemas.microsoft.com/office/drawing/2014/main" id="{DF02C3F6-A8A6-D149-3BD0-2941EC909A58}"/>
              </a:ext>
            </a:extLst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07" y="1713939"/>
            <a:ext cx="2610000" cy="1753200"/>
          </a:xfrm>
          <a:prstGeom prst="rect">
            <a:avLst/>
          </a:prstGeom>
        </p:spPr>
      </p:pic>
      <p:pic>
        <p:nvPicPr>
          <p:cNvPr id="49" name="Image 48" descr="Une image contenant herbe, plein air, arbre, ciel&#10;&#10;Description générée automatiquement">
            <a:extLst>
              <a:ext uri="{FF2B5EF4-FFF2-40B4-BE49-F238E27FC236}">
                <a16:creationId xmlns:a16="http://schemas.microsoft.com/office/drawing/2014/main" id="{F22A041E-64CE-22DD-3524-67B47586648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/>
          <a:stretch/>
        </p:blipFill>
        <p:spPr>
          <a:xfrm>
            <a:off x="5234092" y="3408845"/>
            <a:ext cx="2610000" cy="1753200"/>
          </a:xfrm>
          <a:prstGeom prst="rect">
            <a:avLst/>
          </a:prstGeom>
        </p:spPr>
      </p:pic>
      <p:pic>
        <p:nvPicPr>
          <p:cNvPr id="53" name="Image 52" descr="Une image contenant plein air, Photographie aérienne, Vue plongeante, arbre&#10;&#10;Description générée automatiquement">
            <a:extLst>
              <a:ext uri="{FF2B5EF4-FFF2-40B4-BE49-F238E27FC236}">
                <a16:creationId xmlns:a16="http://schemas.microsoft.com/office/drawing/2014/main" id="{20C12E61-423D-F4FB-C571-9703C90001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7"/>
          <a:stretch/>
        </p:blipFill>
        <p:spPr>
          <a:xfrm>
            <a:off x="7850644" y="-16723"/>
            <a:ext cx="2610000" cy="1753200"/>
          </a:xfrm>
          <a:prstGeom prst="rect">
            <a:avLst/>
          </a:prstGeom>
        </p:spPr>
      </p:pic>
      <p:pic>
        <p:nvPicPr>
          <p:cNvPr id="54" name="Image 53" descr="Une image contenant plein air, Photographie aérienne, arbre, Vue plongeante&#10;&#10;Description générée automatiquement">
            <a:extLst>
              <a:ext uri="{FF2B5EF4-FFF2-40B4-BE49-F238E27FC236}">
                <a16:creationId xmlns:a16="http://schemas.microsoft.com/office/drawing/2014/main" id="{667AB72A-779F-38B3-03AD-B04EED7CE0F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>
          <a:xfrm>
            <a:off x="7850644" y="1713939"/>
            <a:ext cx="2610000" cy="1753200"/>
          </a:xfrm>
          <a:prstGeom prst="rect">
            <a:avLst/>
          </a:prstGeom>
        </p:spPr>
      </p:pic>
      <p:pic>
        <p:nvPicPr>
          <p:cNvPr id="55" name="Image 54" descr="Une image contenant plein air, paysage, montagne, arbre&#10;&#10;Description générée automatiquement">
            <a:extLst>
              <a:ext uri="{FF2B5EF4-FFF2-40B4-BE49-F238E27FC236}">
                <a16:creationId xmlns:a16="http://schemas.microsoft.com/office/drawing/2014/main" id="{651D86F4-8C6E-87FD-8A59-E2B230EC0884}"/>
              </a:ext>
            </a:extLst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15" y="3408845"/>
            <a:ext cx="2610000" cy="1753200"/>
          </a:xfrm>
          <a:prstGeom prst="rect">
            <a:avLst/>
          </a:prstGeom>
        </p:spPr>
      </p:pic>
      <p:pic>
        <p:nvPicPr>
          <p:cNvPr id="56" name="Image 55" descr="Une image contenant plein air, bâtiment, arbre, fenêtre&#10;&#10;Description générée automatiquement">
            <a:extLst>
              <a:ext uri="{FF2B5EF4-FFF2-40B4-BE49-F238E27FC236}">
                <a16:creationId xmlns:a16="http://schemas.microsoft.com/office/drawing/2014/main" id="{DB4DC9FF-FB1B-F248-1A11-F88B6726AB4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/>
          <a:stretch/>
        </p:blipFill>
        <p:spPr>
          <a:xfrm>
            <a:off x="10478573" y="2667251"/>
            <a:ext cx="1656000" cy="2070000"/>
          </a:xfrm>
          <a:prstGeom prst="rect">
            <a:avLst/>
          </a:prstGeom>
        </p:spPr>
      </p:pic>
      <p:sp>
        <p:nvSpPr>
          <p:cNvPr id="92" name="Rectangle 91">
            <a:hlinkClick r:id="rId22" action="ppaction://hlinksldjump"/>
            <a:extLst>
              <a:ext uri="{FF2B5EF4-FFF2-40B4-BE49-F238E27FC236}">
                <a16:creationId xmlns:a16="http://schemas.microsoft.com/office/drawing/2014/main" id="{40F7EB58-55F0-6B33-8436-77D1C50F5A73}"/>
              </a:ext>
            </a:extLst>
          </p:cNvPr>
          <p:cNvSpPr/>
          <p:nvPr/>
        </p:nvSpPr>
        <p:spPr>
          <a:xfrm>
            <a:off x="10385729" y="5326292"/>
            <a:ext cx="1806271" cy="1519598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3" name="Rectangle 72">
            <a:hlinkClick r:id="rId23" action="ppaction://hlinksldjump"/>
            <a:extLst>
              <a:ext uri="{FF2B5EF4-FFF2-40B4-BE49-F238E27FC236}">
                <a16:creationId xmlns:a16="http://schemas.microsoft.com/office/drawing/2014/main" id="{E0724B5C-10A3-29B8-A178-ACBC17BC4ACE}"/>
              </a:ext>
            </a:extLst>
          </p:cNvPr>
          <p:cNvSpPr/>
          <p:nvPr/>
        </p:nvSpPr>
        <p:spPr>
          <a:xfrm>
            <a:off x="10456764" y="6335485"/>
            <a:ext cx="1692000" cy="4778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Vers ma photo.</a:t>
            </a:r>
            <a:endParaRPr lang="fr-BE" dirty="0"/>
          </a:p>
        </p:txBody>
      </p:sp>
      <p:sp>
        <p:nvSpPr>
          <p:cNvPr id="74" name="Ellipse 73">
            <a:hlinkClick r:id="rId24" action="ppaction://hlinksldjump"/>
            <a:extLst>
              <a:ext uri="{FF2B5EF4-FFF2-40B4-BE49-F238E27FC236}">
                <a16:creationId xmlns:a16="http://schemas.microsoft.com/office/drawing/2014/main" id="{8EA424CB-5403-1F0C-00C3-F38BE700C810}"/>
              </a:ext>
            </a:extLst>
          </p:cNvPr>
          <p:cNvSpPr/>
          <p:nvPr/>
        </p:nvSpPr>
        <p:spPr>
          <a:xfrm>
            <a:off x="66505" y="11013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75" name="Ellipse 74">
            <a:hlinkClick r:id="rId25" action="ppaction://hlinksldjump"/>
            <a:extLst>
              <a:ext uri="{FF2B5EF4-FFF2-40B4-BE49-F238E27FC236}">
                <a16:creationId xmlns:a16="http://schemas.microsoft.com/office/drawing/2014/main" id="{5CB82527-4AFE-82A2-395A-F3F9144A43AA}"/>
              </a:ext>
            </a:extLst>
          </p:cNvPr>
          <p:cNvSpPr/>
          <p:nvPr/>
        </p:nvSpPr>
        <p:spPr>
          <a:xfrm>
            <a:off x="2199351" y="1731581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2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76" name="Ellipse 75">
            <a:hlinkClick r:id="rId26" action="ppaction://hlinksldjump"/>
            <a:extLst>
              <a:ext uri="{FF2B5EF4-FFF2-40B4-BE49-F238E27FC236}">
                <a16:creationId xmlns:a16="http://schemas.microsoft.com/office/drawing/2014/main" id="{883BC593-BD2F-3D4B-2018-5607A779F8EA}"/>
              </a:ext>
            </a:extLst>
          </p:cNvPr>
          <p:cNvSpPr/>
          <p:nvPr/>
        </p:nvSpPr>
        <p:spPr>
          <a:xfrm>
            <a:off x="2199351" y="3437314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3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77" name="Ellipse 76">
            <a:hlinkClick r:id="rId27" action="ppaction://hlinksldjump"/>
            <a:extLst>
              <a:ext uri="{FF2B5EF4-FFF2-40B4-BE49-F238E27FC236}">
                <a16:creationId xmlns:a16="http://schemas.microsoft.com/office/drawing/2014/main" id="{DCE42403-8E9B-5B44-CEA6-B2F3C4A117D2}"/>
              </a:ext>
            </a:extLst>
          </p:cNvPr>
          <p:cNvSpPr/>
          <p:nvPr/>
        </p:nvSpPr>
        <p:spPr>
          <a:xfrm>
            <a:off x="1718091" y="5180612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4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78" name="Ellipse 77">
            <a:hlinkClick r:id="rId28" action="ppaction://hlinksldjump"/>
            <a:extLst>
              <a:ext uri="{FF2B5EF4-FFF2-40B4-BE49-F238E27FC236}">
                <a16:creationId xmlns:a16="http://schemas.microsoft.com/office/drawing/2014/main" id="{5830B6B3-E52A-455D-1079-C04070792657}"/>
              </a:ext>
            </a:extLst>
          </p:cNvPr>
          <p:cNvSpPr/>
          <p:nvPr/>
        </p:nvSpPr>
        <p:spPr>
          <a:xfrm>
            <a:off x="2665921" y="49629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5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79" name="Ellipse 78">
            <a:hlinkClick r:id="rId29" action="ppaction://hlinksldjump"/>
            <a:extLst>
              <a:ext uri="{FF2B5EF4-FFF2-40B4-BE49-F238E27FC236}">
                <a16:creationId xmlns:a16="http://schemas.microsoft.com/office/drawing/2014/main" id="{B4FDBDB6-550B-404F-1046-15C15ED62F0B}"/>
              </a:ext>
            </a:extLst>
          </p:cNvPr>
          <p:cNvSpPr/>
          <p:nvPr/>
        </p:nvSpPr>
        <p:spPr>
          <a:xfrm>
            <a:off x="2665921" y="1708178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6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0" name="Ellipse 79">
            <a:hlinkClick r:id="rId30" action="ppaction://hlinksldjump"/>
            <a:extLst>
              <a:ext uri="{FF2B5EF4-FFF2-40B4-BE49-F238E27FC236}">
                <a16:creationId xmlns:a16="http://schemas.microsoft.com/office/drawing/2014/main" id="{C9B3F030-4E5C-98C9-F3A4-AE086C164257}"/>
              </a:ext>
            </a:extLst>
          </p:cNvPr>
          <p:cNvSpPr/>
          <p:nvPr/>
        </p:nvSpPr>
        <p:spPr>
          <a:xfrm>
            <a:off x="2665921" y="3467518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7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1" name="Ellipse 80">
            <a:hlinkClick r:id="rId31" action="ppaction://hlinksldjump"/>
            <a:extLst>
              <a:ext uri="{FF2B5EF4-FFF2-40B4-BE49-F238E27FC236}">
                <a16:creationId xmlns:a16="http://schemas.microsoft.com/office/drawing/2014/main" id="{3A4CEB62-E797-BD16-BDAE-91AB855869A2}"/>
              </a:ext>
            </a:extLst>
          </p:cNvPr>
          <p:cNvSpPr/>
          <p:nvPr/>
        </p:nvSpPr>
        <p:spPr>
          <a:xfrm>
            <a:off x="3724701" y="5128028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8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2" name="Ellipse 81">
            <a:hlinkClick r:id="rId32" action="ppaction://hlinksldjump"/>
            <a:extLst>
              <a:ext uri="{FF2B5EF4-FFF2-40B4-BE49-F238E27FC236}">
                <a16:creationId xmlns:a16="http://schemas.microsoft.com/office/drawing/2014/main" id="{DD2A8653-4ADC-F28E-BEF0-51D6BC6E6EC7}"/>
              </a:ext>
            </a:extLst>
          </p:cNvPr>
          <p:cNvSpPr/>
          <p:nvPr/>
        </p:nvSpPr>
        <p:spPr>
          <a:xfrm>
            <a:off x="5259889" y="59289"/>
            <a:ext cx="360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9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3" name="Ellipse 82">
            <a:hlinkClick r:id="rId33" action="ppaction://hlinksldjump"/>
            <a:extLst>
              <a:ext uri="{FF2B5EF4-FFF2-40B4-BE49-F238E27FC236}">
                <a16:creationId xmlns:a16="http://schemas.microsoft.com/office/drawing/2014/main" id="{AD9B1C99-AF56-C06E-F19C-60CCA11574C1}"/>
              </a:ext>
            </a:extLst>
          </p:cNvPr>
          <p:cNvSpPr/>
          <p:nvPr/>
        </p:nvSpPr>
        <p:spPr>
          <a:xfrm>
            <a:off x="5259889" y="1752138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10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4" name="Ellipse 83">
            <a:hlinkClick r:id="rId34" action="ppaction://hlinksldjump"/>
            <a:extLst>
              <a:ext uri="{FF2B5EF4-FFF2-40B4-BE49-F238E27FC236}">
                <a16:creationId xmlns:a16="http://schemas.microsoft.com/office/drawing/2014/main" id="{1B0E06E9-5A80-14B7-83A5-CD5507780716}"/>
              </a:ext>
            </a:extLst>
          </p:cNvPr>
          <p:cNvSpPr/>
          <p:nvPr/>
        </p:nvSpPr>
        <p:spPr>
          <a:xfrm>
            <a:off x="5259889" y="3419140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11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5" name="Ellipse 84">
            <a:hlinkClick r:id="rId35" action="ppaction://hlinksldjump"/>
            <a:extLst>
              <a:ext uri="{FF2B5EF4-FFF2-40B4-BE49-F238E27FC236}">
                <a16:creationId xmlns:a16="http://schemas.microsoft.com/office/drawing/2014/main" id="{4AB98C66-F08E-4744-C4B0-DAABB7801CB7}"/>
              </a:ext>
            </a:extLst>
          </p:cNvPr>
          <p:cNvSpPr/>
          <p:nvPr/>
        </p:nvSpPr>
        <p:spPr>
          <a:xfrm>
            <a:off x="5259889" y="5162856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12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6" name="Ellipse 85">
            <a:hlinkClick r:id="rId36" action="ppaction://hlinksldjump"/>
            <a:extLst>
              <a:ext uri="{FF2B5EF4-FFF2-40B4-BE49-F238E27FC236}">
                <a16:creationId xmlns:a16="http://schemas.microsoft.com/office/drawing/2014/main" id="{20A8E282-341E-0E5E-C940-597617E88BAA}"/>
              </a:ext>
            </a:extLst>
          </p:cNvPr>
          <p:cNvSpPr/>
          <p:nvPr/>
        </p:nvSpPr>
        <p:spPr>
          <a:xfrm>
            <a:off x="9761899" y="5142853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16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7" name="Ellipse 86">
            <a:hlinkClick r:id="rId37" action="ppaction://hlinksldjump"/>
            <a:extLst>
              <a:ext uri="{FF2B5EF4-FFF2-40B4-BE49-F238E27FC236}">
                <a16:creationId xmlns:a16="http://schemas.microsoft.com/office/drawing/2014/main" id="{9F04C761-C246-BA09-F02B-2750ABC94934}"/>
              </a:ext>
            </a:extLst>
          </p:cNvPr>
          <p:cNvSpPr/>
          <p:nvPr/>
        </p:nvSpPr>
        <p:spPr>
          <a:xfrm>
            <a:off x="7883259" y="3430628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15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8" name="Ellipse 87">
            <a:hlinkClick r:id="rId38" action="ppaction://hlinksldjump"/>
            <a:extLst>
              <a:ext uri="{FF2B5EF4-FFF2-40B4-BE49-F238E27FC236}">
                <a16:creationId xmlns:a16="http://schemas.microsoft.com/office/drawing/2014/main" id="{21D22FB4-B2D5-69FC-934B-36E24D0A2C9B}"/>
              </a:ext>
            </a:extLst>
          </p:cNvPr>
          <p:cNvSpPr/>
          <p:nvPr/>
        </p:nvSpPr>
        <p:spPr>
          <a:xfrm>
            <a:off x="7842519" y="1729507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14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89" name="Ellipse 88">
            <a:hlinkClick r:id="rId39" action="ppaction://hlinksldjump"/>
            <a:extLst>
              <a:ext uri="{FF2B5EF4-FFF2-40B4-BE49-F238E27FC236}">
                <a16:creationId xmlns:a16="http://schemas.microsoft.com/office/drawing/2014/main" id="{73602DE1-5A31-ABBA-313E-CAE58AFC1DDB}"/>
              </a:ext>
            </a:extLst>
          </p:cNvPr>
          <p:cNvSpPr/>
          <p:nvPr/>
        </p:nvSpPr>
        <p:spPr>
          <a:xfrm>
            <a:off x="7900602" y="14995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13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90" name="Ellipse 89">
            <a:hlinkClick r:id="rId40" action="ppaction://hlinksldjump"/>
            <a:extLst>
              <a:ext uri="{FF2B5EF4-FFF2-40B4-BE49-F238E27FC236}">
                <a16:creationId xmlns:a16="http://schemas.microsoft.com/office/drawing/2014/main" id="{61175308-DDBF-313E-3631-C17DF92410FD}"/>
              </a:ext>
            </a:extLst>
          </p:cNvPr>
          <p:cNvSpPr/>
          <p:nvPr/>
        </p:nvSpPr>
        <p:spPr>
          <a:xfrm>
            <a:off x="10469124" y="66427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17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2E114A7-1B3D-FF5D-41D3-C7704319A77F}"/>
              </a:ext>
            </a:extLst>
          </p:cNvPr>
          <p:cNvSpPr/>
          <p:nvPr/>
        </p:nvSpPr>
        <p:spPr>
          <a:xfrm>
            <a:off x="10461937" y="2616675"/>
            <a:ext cx="612000" cy="3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  <a:hlinkClick r:id="rId41" action="ppaction://hlinksldjump"/>
              </a:rPr>
              <a:t>18</a:t>
            </a:r>
            <a:endParaRPr lang="fr-BE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hlinkClick r:id="rId22" action="ppaction://hlinksldjump"/>
            <a:extLst>
              <a:ext uri="{FF2B5EF4-FFF2-40B4-BE49-F238E27FC236}">
                <a16:creationId xmlns:a16="http://schemas.microsoft.com/office/drawing/2014/main" id="{18A147E0-0A49-EB5C-6301-C7531482A489}"/>
              </a:ext>
            </a:extLst>
          </p:cNvPr>
          <p:cNvSpPr/>
          <p:nvPr/>
        </p:nvSpPr>
        <p:spPr>
          <a:xfrm>
            <a:off x="10013" y="-12941"/>
            <a:ext cx="2628000" cy="1692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hlinkClick r:id="rId22" action="ppaction://hlinksldjump"/>
            <a:extLst>
              <a:ext uri="{FF2B5EF4-FFF2-40B4-BE49-F238E27FC236}">
                <a16:creationId xmlns:a16="http://schemas.microsoft.com/office/drawing/2014/main" id="{4E5CC4D1-A75E-ED93-242D-F80998FA5F32}"/>
              </a:ext>
            </a:extLst>
          </p:cNvPr>
          <p:cNvSpPr/>
          <p:nvPr/>
        </p:nvSpPr>
        <p:spPr>
          <a:xfrm>
            <a:off x="10407363" y="2600335"/>
            <a:ext cx="1764000" cy="2688719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hlinkClick r:id="rId22" action="ppaction://hlinksldjump"/>
            <a:extLst>
              <a:ext uri="{FF2B5EF4-FFF2-40B4-BE49-F238E27FC236}">
                <a16:creationId xmlns:a16="http://schemas.microsoft.com/office/drawing/2014/main" id="{CA152C3E-9B61-451D-48B2-39A641DFCBBB}"/>
              </a:ext>
            </a:extLst>
          </p:cNvPr>
          <p:cNvSpPr/>
          <p:nvPr/>
        </p:nvSpPr>
        <p:spPr>
          <a:xfrm>
            <a:off x="10407363" y="18301"/>
            <a:ext cx="1764000" cy="2592000"/>
          </a:xfrm>
          <a:prstGeom prst="rect">
            <a:avLst/>
          </a:prstGeom>
          <a:solidFill>
            <a:srgbClr val="215F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>
            <a:hlinkClick r:id="rId22" action="ppaction://hlinksldjump"/>
            <a:extLst>
              <a:ext uri="{FF2B5EF4-FFF2-40B4-BE49-F238E27FC236}">
                <a16:creationId xmlns:a16="http://schemas.microsoft.com/office/drawing/2014/main" id="{44700F13-9526-5BA8-2EAD-35E0864324CE}"/>
              </a:ext>
            </a:extLst>
          </p:cNvPr>
          <p:cNvSpPr/>
          <p:nvPr/>
        </p:nvSpPr>
        <p:spPr>
          <a:xfrm>
            <a:off x="28013" y="1716846"/>
            <a:ext cx="2592000" cy="1692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>
            <a:hlinkClick r:id="rId22" action="ppaction://hlinksldjump"/>
            <a:extLst>
              <a:ext uri="{FF2B5EF4-FFF2-40B4-BE49-F238E27FC236}">
                <a16:creationId xmlns:a16="http://schemas.microsoft.com/office/drawing/2014/main" id="{D275B678-13F7-C731-1C01-340B092DE7A4}"/>
              </a:ext>
            </a:extLst>
          </p:cNvPr>
          <p:cNvSpPr/>
          <p:nvPr/>
        </p:nvSpPr>
        <p:spPr>
          <a:xfrm>
            <a:off x="2625136" y="-12941"/>
            <a:ext cx="2592000" cy="1692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hlinkClick r:id="rId22" action="ppaction://hlinksldjump"/>
            <a:extLst>
              <a:ext uri="{FF2B5EF4-FFF2-40B4-BE49-F238E27FC236}">
                <a16:creationId xmlns:a16="http://schemas.microsoft.com/office/drawing/2014/main" id="{3FD8BD57-B15B-FEB1-4DAF-EFE2B1E90282}"/>
              </a:ext>
            </a:extLst>
          </p:cNvPr>
          <p:cNvSpPr/>
          <p:nvPr/>
        </p:nvSpPr>
        <p:spPr>
          <a:xfrm>
            <a:off x="5220816" y="-30941"/>
            <a:ext cx="2592000" cy="1728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u="sng" dirty="0"/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4D9F2540-7F26-414D-B046-1B9A3330AE98}"/>
              </a:ext>
            </a:extLst>
          </p:cNvPr>
          <p:cNvSpPr/>
          <p:nvPr/>
        </p:nvSpPr>
        <p:spPr>
          <a:xfrm>
            <a:off x="7825719" y="-12941"/>
            <a:ext cx="2592000" cy="1692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>
            <a:hlinkClick r:id="rId22" action="ppaction://hlinksldjump"/>
            <a:extLst>
              <a:ext uri="{FF2B5EF4-FFF2-40B4-BE49-F238E27FC236}">
                <a16:creationId xmlns:a16="http://schemas.microsoft.com/office/drawing/2014/main" id="{669D923C-4A0A-B4F3-2FBD-919EA0754EAF}"/>
              </a:ext>
            </a:extLst>
          </p:cNvPr>
          <p:cNvSpPr/>
          <p:nvPr/>
        </p:nvSpPr>
        <p:spPr>
          <a:xfrm>
            <a:off x="2625136" y="1716846"/>
            <a:ext cx="2592000" cy="1692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>
            <a:hlinkClick r:id="rId22" action="ppaction://hlinksldjump"/>
            <a:extLst>
              <a:ext uri="{FF2B5EF4-FFF2-40B4-BE49-F238E27FC236}">
                <a16:creationId xmlns:a16="http://schemas.microsoft.com/office/drawing/2014/main" id="{6D208590-1DFE-2BF5-11EF-812EA588E82A}"/>
              </a:ext>
            </a:extLst>
          </p:cNvPr>
          <p:cNvSpPr/>
          <p:nvPr/>
        </p:nvSpPr>
        <p:spPr>
          <a:xfrm>
            <a:off x="5202816" y="1716846"/>
            <a:ext cx="2628000" cy="1692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u="sng" dirty="0"/>
          </a:p>
        </p:txBody>
      </p:sp>
      <p:sp>
        <p:nvSpPr>
          <p:cNvPr id="24" name="Rectangle 23">
            <a:hlinkClick r:id="rId22" action="ppaction://hlinksldjump"/>
            <a:extLst>
              <a:ext uri="{FF2B5EF4-FFF2-40B4-BE49-F238E27FC236}">
                <a16:creationId xmlns:a16="http://schemas.microsoft.com/office/drawing/2014/main" id="{310C3BA0-3B29-F876-5DC4-1BCA7420EA4C}"/>
              </a:ext>
            </a:extLst>
          </p:cNvPr>
          <p:cNvSpPr/>
          <p:nvPr/>
        </p:nvSpPr>
        <p:spPr>
          <a:xfrm>
            <a:off x="7825719" y="1698846"/>
            <a:ext cx="2592000" cy="1728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>
            <a:hlinkClick r:id="rId22" action="ppaction://hlinksldjump"/>
            <a:extLst>
              <a:ext uri="{FF2B5EF4-FFF2-40B4-BE49-F238E27FC236}">
                <a16:creationId xmlns:a16="http://schemas.microsoft.com/office/drawing/2014/main" id="{17AE1C30-C2EA-258E-6E52-8022988D6282}"/>
              </a:ext>
            </a:extLst>
          </p:cNvPr>
          <p:cNvSpPr/>
          <p:nvPr/>
        </p:nvSpPr>
        <p:spPr>
          <a:xfrm>
            <a:off x="7825719" y="3411934"/>
            <a:ext cx="2592000" cy="1728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 27">
            <a:hlinkClick r:id="rId22" action="ppaction://hlinksldjump"/>
            <a:extLst>
              <a:ext uri="{FF2B5EF4-FFF2-40B4-BE49-F238E27FC236}">
                <a16:creationId xmlns:a16="http://schemas.microsoft.com/office/drawing/2014/main" id="{C8655742-AD14-AB3B-4B23-738EA856CABB}"/>
              </a:ext>
            </a:extLst>
          </p:cNvPr>
          <p:cNvSpPr/>
          <p:nvPr/>
        </p:nvSpPr>
        <p:spPr>
          <a:xfrm>
            <a:off x="5202816" y="3411934"/>
            <a:ext cx="2628000" cy="1728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B2BA4960-2D7A-5A07-6661-FF726F478593}"/>
              </a:ext>
            </a:extLst>
          </p:cNvPr>
          <p:cNvSpPr/>
          <p:nvPr/>
        </p:nvSpPr>
        <p:spPr>
          <a:xfrm>
            <a:off x="2625136" y="3411934"/>
            <a:ext cx="2592000" cy="1728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Rectangle 31">
            <a:hlinkClick r:id="rId22" action="ppaction://hlinksldjump"/>
            <a:extLst>
              <a:ext uri="{FF2B5EF4-FFF2-40B4-BE49-F238E27FC236}">
                <a16:creationId xmlns:a16="http://schemas.microsoft.com/office/drawing/2014/main" id="{A19FE7B8-CB9E-85DA-1289-D6FB9FBAEE96}"/>
              </a:ext>
            </a:extLst>
          </p:cNvPr>
          <p:cNvSpPr/>
          <p:nvPr/>
        </p:nvSpPr>
        <p:spPr>
          <a:xfrm>
            <a:off x="28013" y="3411934"/>
            <a:ext cx="2592000" cy="1728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72E2663E-08B5-9DC3-509A-C005DF3998AC}"/>
              </a:ext>
            </a:extLst>
          </p:cNvPr>
          <p:cNvSpPr/>
          <p:nvPr/>
        </p:nvSpPr>
        <p:spPr>
          <a:xfrm>
            <a:off x="28013" y="5166821"/>
            <a:ext cx="2592000" cy="1692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>
            <a:hlinkClick r:id="rId22" action="ppaction://hlinksldjump"/>
            <a:extLst>
              <a:ext uri="{FF2B5EF4-FFF2-40B4-BE49-F238E27FC236}">
                <a16:creationId xmlns:a16="http://schemas.microsoft.com/office/drawing/2014/main" id="{3846769F-BFBD-54A2-F521-CFBA21A13359}"/>
              </a:ext>
            </a:extLst>
          </p:cNvPr>
          <p:cNvSpPr/>
          <p:nvPr/>
        </p:nvSpPr>
        <p:spPr>
          <a:xfrm>
            <a:off x="2625136" y="5148821"/>
            <a:ext cx="2592000" cy="1728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>
            <a:hlinkClick r:id="rId22" action="ppaction://hlinksldjump"/>
            <a:extLst>
              <a:ext uri="{FF2B5EF4-FFF2-40B4-BE49-F238E27FC236}">
                <a16:creationId xmlns:a16="http://schemas.microsoft.com/office/drawing/2014/main" id="{8169A752-9873-7534-E190-F8905DA9C99F}"/>
              </a:ext>
            </a:extLst>
          </p:cNvPr>
          <p:cNvSpPr/>
          <p:nvPr/>
        </p:nvSpPr>
        <p:spPr>
          <a:xfrm>
            <a:off x="5220816" y="5166821"/>
            <a:ext cx="2592000" cy="1692000"/>
          </a:xfrm>
          <a:prstGeom prst="rect">
            <a:avLst/>
          </a:prstGeom>
          <a:solidFill>
            <a:srgbClr val="FF90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>
            <a:hlinkClick r:id="rId22" action="ppaction://hlinksldjump"/>
            <a:extLst>
              <a:ext uri="{FF2B5EF4-FFF2-40B4-BE49-F238E27FC236}">
                <a16:creationId xmlns:a16="http://schemas.microsoft.com/office/drawing/2014/main" id="{91907407-600E-50FA-C040-AE43E9FFA6A5}"/>
              </a:ext>
            </a:extLst>
          </p:cNvPr>
          <p:cNvSpPr/>
          <p:nvPr/>
        </p:nvSpPr>
        <p:spPr>
          <a:xfrm>
            <a:off x="7825719" y="5166821"/>
            <a:ext cx="2592000" cy="1692000"/>
          </a:xfrm>
          <a:prstGeom prst="rect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68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1852E0-4791-B976-B8AF-502B7BE9B2D5}"/>
              </a:ext>
            </a:extLst>
          </p:cNvPr>
          <p:cNvSpPr txBox="1"/>
          <p:nvPr/>
        </p:nvSpPr>
        <p:spPr>
          <a:xfrm>
            <a:off x="180836" y="6072265"/>
            <a:ext cx="27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Tournai </a:t>
            </a:r>
          </a:p>
          <a:p>
            <a:r>
              <a:rPr lang="fr-FR" dirty="0"/>
              <a:t>(vue depuis le beffroi)</a:t>
            </a:r>
            <a:endParaRPr lang="fr-BE" dirty="0"/>
          </a:p>
        </p:txBody>
      </p:sp>
      <p:pic>
        <p:nvPicPr>
          <p:cNvPr id="5" name="Image 4" descr="Une image contenant plein air, ciel, maison, bâtiment&#10;&#10;Description générée automatiquement">
            <a:extLst>
              <a:ext uri="{FF2B5EF4-FFF2-40B4-BE49-F238E27FC236}">
                <a16:creationId xmlns:a16="http://schemas.microsoft.com/office/drawing/2014/main" id="{453EE855-9BF8-B054-420A-09C4302DF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47298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B5FE8E-5297-A255-7EF7-8AC98EFE7108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20" name="Rectangle 19">
            <a:hlinkClick r:id="rId4" action="ppaction://hlinksldjump"/>
            <a:extLst>
              <a:ext uri="{FF2B5EF4-FFF2-40B4-BE49-F238E27FC236}">
                <a16:creationId xmlns:a16="http://schemas.microsoft.com/office/drawing/2014/main" id="{E5F42229-2054-38E9-AAA6-85A936B20A08}"/>
              </a:ext>
            </a:extLst>
          </p:cNvPr>
          <p:cNvSpPr/>
          <p:nvPr/>
        </p:nvSpPr>
        <p:spPr>
          <a:xfrm>
            <a:off x="0" y="-1767840"/>
            <a:ext cx="12192000" cy="10561319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4231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D87A7B-9C5C-8853-30C9-EF4701DD1B15}"/>
              </a:ext>
            </a:extLst>
          </p:cNvPr>
          <p:cNvSpPr txBox="1"/>
          <p:nvPr/>
        </p:nvSpPr>
        <p:spPr>
          <a:xfrm>
            <a:off x="180836" y="6072265"/>
            <a:ext cx="27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L’Yser, près de </a:t>
            </a:r>
            <a:r>
              <a:rPr lang="fr-FR" dirty="0" err="1"/>
              <a:t>Roesbrugge</a:t>
            </a:r>
            <a:endParaRPr lang="fr-BE" dirty="0"/>
          </a:p>
        </p:txBody>
      </p:sp>
      <p:pic>
        <p:nvPicPr>
          <p:cNvPr id="3" name="Image 2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22E624A1-0638-46DE-A89F-3E3FFF3A7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98" y="0"/>
            <a:ext cx="10287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ACDAB-E94D-4F5C-986F-41EDDC100A24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09748C75-F292-7AC8-8E89-679C3C55EB84}"/>
              </a:ext>
            </a:extLst>
          </p:cNvPr>
          <p:cNvSpPr/>
          <p:nvPr/>
        </p:nvSpPr>
        <p:spPr>
          <a:xfrm>
            <a:off x="0" y="-1691640"/>
            <a:ext cx="12192000" cy="1059180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310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3FC6A9F-5FE0-34C6-B52B-87DFF3B17046}"/>
              </a:ext>
            </a:extLst>
          </p:cNvPr>
          <p:cNvSpPr txBox="1"/>
          <p:nvPr/>
        </p:nvSpPr>
        <p:spPr>
          <a:xfrm>
            <a:off x="180836" y="6072265"/>
            <a:ext cx="271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Chassepierre</a:t>
            </a:r>
            <a:endParaRPr lang="fr-BE" dirty="0"/>
          </a:p>
        </p:txBody>
      </p:sp>
      <p:pic>
        <p:nvPicPr>
          <p:cNvPr id="6" name="Image 5" descr="Une image contenant plein air, herbe, plante, arbre&#10;&#10;Description générée automatiquement">
            <a:extLst>
              <a:ext uri="{FF2B5EF4-FFF2-40B4-BE49-F238E27FC236}">
                <a16:creationId xmlns:a16="http://schemas.microsoft.com/office/drawing/2014/main" id="{37A5455A-3BD3-2CE1-7595-E6BBDF103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79" y="1577"/>
            <a:ext cx="10307882" cy="68357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38AE4E-2CA7-473E-59F7-AFA3947EF11A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0F9CCD7B-5B74-2A54-7E28-75D526AE5A3D}"/>
              </a:ext>
            </a:extLst>
          </p:cNvPr>
          <p:cNvSpPr/>
          <p:nvPr/>
        </p:nvSpPr>
        <p:spPr>
          <a:xfrm>
            <a:off x="0" y="-1783080"/>
            <a:ext cx="12192000" cy="1062228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664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79813EE-B5EB-B2D5-3DF0-26E0AF806272}"/>
              </a:ext>
            </a:extLst>
          </p:cNvPr>
          <p:cNvSpPr txBox="1"/>
          <p:nvPr/>
        </p:nvSpPr>
        <p:spPr>
          <a:xfrm>
            <a:off x="180836" y="6072265"/>
            <a:ext cx="27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Tournai </a:t>
            </a:r>
          </a:p>
          <a:p>
            <a:r>
              <a:rPr lang="fr-FR" dirty="0"/>
              <a:t>(vue depuis le beffroi)</a:t>
            </a:r>
            <a:endParaRPr lang="fr-BE" dirty="0"/>
          </a:p>
        </p:txBody>
      </p:sp>
      <p:pic>
        <p:nvPicPr>
          <p:cNvPr id="3" name="Image 2" descr="Une image contenant plein air, ciel, maison, fenêtre&#10;&#10;Description générée automatiquement">
            <a:extLst>
              <a:ext uri="{FF2B5EF4-FFF2-40B4-BE49-F238E27FC236}">
                <a16:creationId xmlns:a16="http://schemas.microsoft.com/office/drawing/2014/main" id="{8251BA83-6492-F67B-206F-62607EFFC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78D9B1-45C1-4F73-FD8F-498F0D4A9D54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0DFCB7EC-05D4-106A-0DA6-06DDAED9DA90}"/>
              </a:ext>
            </a:extLst>
          </p:cNvPr>
          <p:cNvSpPr/>
          <p:nvPr/>
        </p:nvSpPr>
        <p:spPr>
          <a:xfrm>
            <a:off x="0" y="-1767840"/>
            <a:ext cx="12192000" cy="1059180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6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96B8E39-96DD-7EF0-C764-2DA88E277F65}"/>
              </a:ext>
            </a:extLst>
          </p:cNvPr>
          <p:cNvSpPr txBox="1"/>
          <p:nvPr/>
        </p:nvSpPr>
        <p:spPr>
          <a:xfrm>
            <a:off x="180836" y="6072265"/>
            <a:ext cx="27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Mons</a:t>
            </a:r>
          </a:p>
          <a:p>
            <a:r>
              <a:rPr lang="fr-FR" dirty="0"/>
              <a:t>(Vue depuis l’</a:t>
            </a:r>
            <a:r>
              <a:rPr lang="fr-FR" dirty="0" err="1"/>
              <a:t>Héribus</a:t>
            </a:r>
            <a:r>
              <a:rPr lang="fr-FR" dirty="0"/>
              <a:t>)</a:t>
            </a:r>
            <a:endParaRPr lang="fr-BE" dirty="0"/>
          </a:p>
        </p:txBody>
      </p:sp>
      <p:pic>
        <p:nvPicPr>
          <p:cNvPr id="3" name="Image 2" descr="Une image contenant plein air, ciel, herbe, arbre&#10;&#10;Description générée automatiquement">
            <a:extLst>
              <a:ext uri="{FF2B5EF4-FFF2-40B4-BE49-F238E27FC236}">
                <a16:creationId xmlns:a16="http://schemas.microsoft.com/office/drawing/2014/main" id="{0601B7C1-4F8B-1368-6080-A57F340A7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6625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E93D44-5FE4-82ED-92C3-0297792D60DC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F946F4C-FE2B-8737-D3B8-F20D119FC2E3}"/>
              </a:ext>
            </a:extLst>
          </p:cNvPr>
          <p:cNvSpPr/>
          <p:nvPr/>
        </p:nvSpPr>
        <p:spPr>
          <a:xfrm>
            <a:off x="0" y="-1661160"/>
            <a:ext cx="12192000" cy="10607039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415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5A5B12-DC1B-6F13-8585-EE0B9544814E}"/>
              </a:ext>
            </a:extLst>
          </p:cNvPr>
          <p:cNvSpPr txBox="1"/>
          <p:nvPr/>
        </p:nvSpPr>
        <p:spPr>
          <a:xfrm>
            <a:off x="180836" y="6072265"/>
            <a:ext cx="27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Le Borinage</a:t>
            </a:r>
          </a:p>
          <a:p>
            <a:r>
              <a:rPr lang="fr-FR"/>
              <a:t>(vue depuis l’Héribus)</a:t>
            </a:r>
            <a:endParaRPr lang="fr-BE" dirty="0"/>
          </a:p>
        </p:txBody>
      </p:sp>
      <p:pic>
        <p:nvPicPr>
          <p:cNvPr id="7" name="Image 6" descr="Une image contenant plein air, herbe, arbre, ciel&#10;&#10;Description générée automatiquement">
            <a:extLst>
              <a:ext uri="{FF2B5EF4-FFF2-40B4-BE49-F238E27FC236}">
                <a16:creationId xmlns:a16="http://schemas.microsoft.com/office/drawing/2014/main" id="{A5694096-264A-6062-D043-56E24DB8C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814E00-FA70-0A80-7094-42FC7ACF8698}"/>
              </a:ext>
            </a:extLst>
          </p:cNvPr>
          <p:cNvSpPr/>
          <p:nvPr/>
        </p:nvSpPr>
        <p:spPr>
          <a:xfrm>
            <a:off x="180836" y="192505"/>
            <a:ext cx="1572126" cy="19410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215F9A"/>
                </a:solidFill>
              </a:rPr>
              <a:t>Clique pour revenir au tableau des photos.</a:t>
            </a:r>
            <a:endParaRPr lang="fr-BE" sz="2000" dirty="0">
              <a:solidFill>
                <a:srgbClr val="215F9A"/>
              </a:solidFill>
            </a:endParaRPr>
          </a:p>
          <a:p>
            <a:pPr algn="ctr"/>
            <a:endParaRPr lang="fr-BE" dirty="0">
              <a:solidFill>
                <a:srgbClr val="215F9A"/>
              </a:solidFill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6F604E2F-43B9-1FDE-D0C8-CB48925A39BE}"/>
              </a:ext>
            </a:extLst>
          </p:cNvPr>
          <p:cNvSpPr/>
          <p:nvPr/>
        </p:nvSpPr>
        <p:spPr>
          <a:xfrm>
            <a:off x="0" y="-1828800"/>
            <a:ext cx="12192000" cy="10683240"/>
          </a:xfrm>
          <a:prstGeom prst="rect">
            <a:avLst/>
          </a:prstGeom>
          <a:solidFill>
            <a:srgbClr val="FFFFFF">
              <a:alpha val="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879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1170</TotalTime>
  <Words>554</Words>
  <Application>Microsoft Office PowerPoint</Application>
  <PresentationFormat>Grand écran</PresentationFormat>
  <Paragraphs>111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Thème Office</vt:lpstr>
      <vt:lpstr>Quel paysage est-ce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Charles Myster</dc:creator>
  <cp:lastModifiedBy>Charles Myster</cp:lastModifiedBy>
  <cp:revision>1</cp:revision>
  <dcterms:created xsi:type="dcterms:W3CDTF">2024-06-09T07:02:55Z</dcterms:created>
  <dcterms:modified xsi:type="dcterms:W3CDTF">2024-06-30T19:58:46Z</dcterms:modified>
</cp:coreProperties>
</file>